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2"/>
  </p:sldMasterIdLst>
  <p:notesMasterIdLst>
    <p:notesMasterId r:id="rId14"/>
  </p:notesMasterIdLst>
  <p:sldIdLst>
    <p:sldId id="256" r:id="rId3"/>
    <p:sldId id="257" r:id="rId4"/>
    <p:sldId id="260" r:id="rId5"/>
    <p:sldId id="261" r:id="rId6"/>
    <p:sldId id="263" r:id="rId7"/>
    <p:sldId id="268" r:id="rId8"/>
    <p:sldId id="269" r:id="rId9"/>
    <p:sldId id="270" r:id="rId10"/>
    <p:sldId id="271" r:id="rId11"/>
    <p:sldId id="272" r:id="rId12"/>
    <p:sldId id="27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F17994-1BC6-4BB7-93F1-679A3C47D3A9}" type="doc">
      <dgm:prSet loTypeId="urn:microsoft.com/office/officeart/2008/layout/AlternatingHexagons" loCatId="list" qsTypeId="urn:microsoft.com/office/officeart/2005/8/quickstyle/simple1" qsCatId="simple" csTypeId="urn:microsoft.com/office/officeart/2005/8/colors/colorful2" csCatId="colorful" phldr="1"/>
      <dgm:spPr/>
      <dgm:t>
        <a:bodyPr/>
        <a:lstStyle/>
        <a:p>
          <a:endParaRPr lang="en-US"/>
        </a:p>
      </dgm:t>
    </dgm:pt>
    <dgm:pt modelId="{F86ED4AE-A3BD-4426-8649-22C3280068E0}">
      <dgm:prSet phldrT="[Text]" custT="1"/>
      <dgm:spPr/>
      <dgm:t>
        <a:bodyPr/>
        <a:lstStyle/>
        <a:p>
          <a:r>
            <a:rPr lang="en-US" sz="1600" dirty="0" smtClean="0">
              <a:solidFill>
                <a:schemeClr val="bg1"/>
              </a:solidFill>
            </a:rPr>
            <a:t>Step 1</a:t>
          </a:r>
          <a:endParaRPr lang="en-US" sz="1600" dirty="0">
            <a:solidFill>
              <a:schemeClr val="bg1"/>
            </a:solidFill>
          </a:endParaRPr>
        </a:p>
      </dgm:t>
    </dgm:pt>
    <dgm:pt modelId="{320DCAFE-1058-4BF7-A8ED-C5BCDEB61F80}" type="parTrans" cxnId="{2ED8EC92-DA2C-4C3A-AF99-B7AB3E31358D}">
      <dgm:prSet/>
      <dgm:spPr/>
      <dgm:t>
        <a:bodyPr/>
        <a:lstStyle/>
        <a:p>
          <a:endParaRPr lang="en-US"/>
        </a:p>
      </dgm:t>
    </dgm:pt>
    <dgm:pt modelId="{5E9FC936-E76D-49E3-8105-C8551CB784E6}" type="sibTrans" cxnId="{2ED8EC92-DA2C-4C3A-AF99-B7AB3E31358D}">
      <dgm:prSet/>
      <dgm:spPr/>
      <dgm:t>
        <a:bodyPr/>
        <a:lstStyle/>
        <a:p>
          <a:endParaRPr lang="en-US"/>
        </a:p>
      </dgm:t>
    </dgm:pt>
    <dgm:pt modelId="{C823134B-6DF1-4B06-8168-15C986B9C8B2}">
      <dgm:prSet phldrT="[Text]" custT="1"/>
      <dgm:spPr/>
      <dgm:t>
        <a:bodyPr/>
        <a:lstStyle/>
        <a:p>
          <a:r>
            <a:rPr lang="en-US" sz="1600" dirty="0" smtClean="0">
              <a:solidFill>
                <a:schemeClr val="bg1"/>
              </a:solidFill>
            </a:rPr>
            <a:t>Add Supporting Text Here</a:t>
          </a:r>
          <a:endParaRPr lang="en-US" sz="1600" dirty="0">
            <a:solidFill>
              <a:schemeClr val="bg1"/>
            </a:solidFill>
          </a:endParaRPr>
        </a:p>
      </dgm:t>
    </dgm:pt>
    <dgm:pt modelId="{37C20368-516A-4743-ACCD-D97635019A33}" type="parTrans" cxnId="{25CAE7C0-94AD-47E5-B967-0D31E92D1E8F}">
      <dgm:prSet/>
      <dgm:spPr/>
      <dgm:t>
        <a:bodyPr/>
        <a:lstStyle/>
        <a:p>
          <a:endParaRPr lang="en-US"/>
        </a:p>
      </dgm:t>
    </dgm:pt>
    <dgm:pt modelId="{CE1DE0AA-CFEA-4023-95BE-81E8AED12FFA}" type="sibTrans" cxnId="{25CAE7C0-94AD-47E5-B967-0D31E92D1E8F}">
      <dgm:prSet/>
      <dgm:spPr/>
      <dgm:t>
        <a:bodyPr/>
        <a:lstStyle/>
        <a:p>
          <a:endParaRPr lang="en-US"/>
        </a:p>
      </dgm:t>
    </dgm:pt>
    <dgm:pt modelId="{95ED2B07-E272-4992-B85E-CE7C20472175}">
      <dgm:prSet phldrT="[Text]" custT="1"/>
      <dgm:spPr/>
      <dgm:t>
        <a:bodyPr/>
        <a:lstStyle/>
        <a:p>
          <a:r>
            <a:rPr lang="en-US" sz="1600" dirty="0" smtClean="0">
              <a:solidFill>
                <a:schemeClr val="bg1"/>
              </a:solidFill>
            </a:rPr>
            <a:t>Step 2</a:t>
          </a:r>
          <a:endParaRPr lang="en-US" sz="1600" dirty="0">
            <a:solidFill>
              <a:schemeClr val="bg1"/>
            </a:solidFill>
          </a:endParaRPr>
        </a:p>
      </dgm:t>
    </dgm:pt>
    <dgm:pt modelId="{69757CFC-0C27-4F45-A4C1-6E3297C01AC2}" type="parTrans" cxnId="{805BFDF8-18E9-448E-A28F-DE72A4E59A5F}">
      <dgm:prSet/>
      <dgm:spPr/>
      <dgm:t>
        <a:bodyPr/>
        <a:lstStyle/>
        <a:p>
          <a:endParaRPr lang="en-US"/>
        </a:p>
      </dgm:t>
    </dgm:pt>
    <dgm:pt modelId="{DD5CB7A9-D407-4D48-8368-590D7AEBEA79}" type="sibTrans" cxnId="{805BFDF8-18E9-448E-A28F-DE72A4E59A5F}">
      <dgm:prSet/>
      <dgm:spPr/>
      <dgm:t>
        <a:bodyPr/>
        <a:lstStyle/>
        <a:p>
          <a:endParaRPr lang="en-US"/>
        </a:p>
      </dgm:t>
    </dgm:pt>
    <dgm:pt modelId="{FFE9180C-CC9B-4935-BC5B-F2F27DAB2771}">
      <dgm:prSet phldrT="[Text]" custT="1"/>
      <dgm:spPr/>
      <dgm:t>
        <a:bodyPr/>
        <a:lstStyle/>
        <a:p>
          <a:r>
            <a:rPr lang="en-US" sz="1600" dirty="0" smtClean="0">
              <a:solidFill>
                <a:schemeClr val="bg1"/>
              </a:solidFill>
            </a:rPr>
            <a:t>Add Supporting Text Here</a:t>
          </a:r>
          <a:endParaRPr lang="en-US" sz="1600" dirty="0">
            <a:solidFill>
              <a:schemeClr val="bg1"/>
            </a:solidFill>
          </a:endParaRPr>
        </a:p>
      </dgm:t>
    </dgm:pt>
    <dgm:pt modelId="{DEA3B4A2-C116-47EA-A015-5E61BD7FFB37}" type="parTrans" cxnId="{5335BA56-CA7A-4E99-AA76-7A649FE30A07}">
      <dgm:prSet/>
      <dgm:spPr/>
      <dgm:t>
        <a:bodyPr/>
        <a:lstStyle/>
        <a:p>
          <a:endParaRPr lang="en-US"/>
        </a:p>
      </dgm:t>
    </dgm:pt>
    <dgm:pt modelId="{06AA5287-2773-4F82-B263-3CCE1A0C98F5}" type="sibTrans" cxnId="{5335BA56-CA7A-4E99-AA76-7A649FE30A07}">
      <dgm:prSet/>
      <dgm:spPr/>
      <dgm:t>
        <a:bodyPr/>
        <a:lstStyle/>
        <a:p>
          <a:endParaRPr lang="en-US"/>
        </a:p>
      </dgm:t>
    </dgm:pt>
    <dgm:pt modelId="{A2E4BA65-4BC0-4554-A9BE-5431E7D60841}">
      <dgm:prSet phldrT="[Text]" custT="1"/>
      <dgm:spPr/>
      <dgm:t>
        <a:bodyPr/>
        <a:lstStyle/>
        <a:p>
          <a:r>
            <a:rPr lang="en-US" sz="1600" dirty="0" smtClean="0">
              <a:solidFill>
                <a:schemeClr val="bg1"/>
              </a:solidFill>
            </a:rPr>
            <a:t>Step 3</a:t>
          </a:r>
          <a:endParaRPr lang="en-US" sz="1600" dirty="0">
            <a:solidFill>
              <a:schemeClr val="bg1"/>
            </a:solidFill>
          </a:endParaRPr>
        </a:p>
      </dgm:t>
    </dgm:pt>
    <dgm:pt modelId="{2CF700A8-E77B-4D6C-804E-44D0B0F3BEC1}" type="parTrans" cxnId="{C92D3B65-5D68-4050-AF4A-EA8AEE5FEAA7}">
      <dgm:prSet/>
      <dgm:spPr/>
      <dgm:t>
        <a:bodyPr/>
        <a:lstStyle/>
        <a:p>
          <a:endParaRPr lang="en-US"/>
        </a:p>
      </dgm:t>
    </dgm:pt>
    <dgm:pt modelId="{486A20B3-15A2-452F-A9DA-6930A2CE1725}" type="sibTrans" cxnId="{C92D3B65-5D68-4050-AF4A-EA8AEE5FEAA7}">
      <dgm:prSet/>
      <dgm:spPr/>
      <dgm:t>
        <a:bodyPr/>
        <a:lstStyle/>
        <a:p>
          <a:endParaRPr lang="en-US"/>
        </a:p>
      </dgm:t>
    </dgm:pt>
    <dgm:pt modelId="{E01C914D-B64A-4B00-BEAC-3132B5D86569}">
      <dgm:prSet phldrT="[Text]" custT="1"/>
      <dgm:spPr/>
      <dgm:t>
        <a:bodyPr/>
        <a:lstStyle/>
        <a:p>
          <a:r>
            <a:rPr lang="en-US" sz="1600" dirty="0" smtClean="0">
              <a:solidFill>
                <a:schemeClr val="bg1"/>
              </a:solidFill>
            </a:rPr>
            <a:t>Add Supporting Text Here</a:t>
          </a:r>
          <a:endParaRPr lang="en-US" sz="1600" dirty="0">
            <a:solidFill>
              <a:schemeClr val="bg1"/>
            </a:solidFill>
          </a:endParaRPr>
        </a:p>
      </dgm:t>
    </dgm:pt>
    <dgm:pt modelId="{F390AB56-A433-4082-BE25-7F6DCF981D7E}" type="parTrans" cxnId="{ABFD27D2-6A59-4EDF-BF2A-1E1ED4ADC2FB}">
      <dgm:prSet/>
      <dgm:spPr/>
      <dgm:t>
        <a:bodyPr/>
        <a:lstStyle/>
        <a:p>
          <a:endParaRPr lang="en-US"/>
        </a:p>
      </dgm:t>
    </dgm:pt>
    <dgm:pt modelId="{8D708F80-D83A-4CDF-B372-E6C3D0FFD946}" type="sibTrans" cxnId="{ABFD27D2-6A59-4EDF-BF2A-1E1ED4ADC2FB}">
      <dgm:prSet/>
      <dgm:spPr/>
      <dgm:t>
        <a:bodyPr/>
        <a:lstStyle/>
        <a:p>
          <a:endParaRPr lang="en-US"/>
        </a:p>
      </dgm:t>
    </dgm:pt>
    <dgm:pt modelId="{81A59DC0-88C8-4690-B3EB-AE9C5E3A7673}" type="pres">
      <dgm:prSet presAssocID="{8FF17994-1BC6-4BB7-93F1-679A3C47D3A9}" presName="Name0" presStyleCnt="0">
        <dgm:presLayoutVars>
          <dgm:chMax/>
          <dgm:chPref/>
          <dgm:dir/>
          <dgm:animLvl val="lvl"/>
        </dgm:presLayoutVars>
      </dgm:prSet>
      <dgm:spPr/>
      <dgm:t>
        <a:bodyPr/>
        <a:lstStyle/>
        <a:p>
          <a:endParaRPr lang="en-US"/>
        </a:p>
      </dgm:t>
    </dgm:pt>
    <dgm:pt modelId="{666E1A73-3ADD-4982-AFA0-83F25F30CB99}" type="pres">
      <dgm:prSet presAssocID="{F86ED4AE-A3BD-4426-8649-22C3280068E0}" presName="composite" presStyleCnt="0"/>
      <dgm:spPr/>
    </dgm:pt>
    <dgm:pt modelId="{4A054B21-8AD0-4D20-B5B0-67FBA60302A0}" type="pres">
      <dgm:prSet presAssocID="{F86ED4AE-A3BD-4426-8649-22C3280068E0}" presName="Parent1" presStyleLbl="node1" presStyleIdx="0" presStyleCnt="6">
        <dgm:presLayoutVars>
          <dgm:chMax val="1"/>
          <dgm:chPref val="1"/>
          <dgm:bulletEnabled val="1"/>
        </dgm:presLayoutVars>
      </dgm:prSet>
      <dgm:spPr/>
      <dgm:t>
        <a:bodyPr/>
        <a:lstStyle/>
        <a:p>
          <a:endParaRPr lang="en-US"/>
        </a:p>
      </dgm:t>
    </dgm:pt>
    <dgm:pt modelId="{FB632CA1-E3F3-422E-B2E7-D6D22020738B}" type="pres">
      <dgm:prSet presAssocID="{F86ED4AE-A3BD-4426-8649-22C3280068E0}" presName="Childtext1" presStyleLbl="revTx" presStyleIdx="0" presStyleCnt="3">
        <dgm:presLayoutVars>
          <dgm:chMax val="0"/>
          <dgm:chPref val="0"/>
          <dgm:bulletEnabled val="1"/>
        </dgm:presLayoutVars>
      </dgm:prSet>
      <dgm:spPr/>
      <dgm:t>
        <a:bodyPr/>
        <a:lstStyle/>
        <a:p>
          <a:endParaRPr lang="en-US"/>
        </a:p>
      </dgm:t>
    </dgm:pt>
    <dgm:pt modelId="{C0C1E390-B0A4-4B29-BB11-7906D846AEEA}" type="pres">
      <dgm:prSet presAssocID="{F86ED4AE-A3BD-4426-8649-22C3280068E0}" presName="BalanceSpacing" presStyleCnt="0"/>
      <dgm:spPr/>
    </dgm:pt>
    <dgm:pt modelId="{B1BEE7AD-FC75-41F2-9F9E-38529260E519}" type="pres">
      <dgm:prSet presAssocID="{F86ED4AE-A3BD-4426-8649-22C3280068E0}" presName="BalanceSpacing1" presStyleCnt="0"/>
      <dgm:spPr/>
    </dgm:pt>
    <dgm:pt modelId="{7867EA13-0712-46CE-A0ED-B1A13F6AA44D}" type="pres">
      <dgm:prSet presAssocID="{5E9FC936-E76D-49E3-8105-C8551CB784E6}" presName="Accent1Text" presStyleLbl="node1" presStyleIdx="1" presStyleCnt="6"/>
      <dgm:spPr/>
      <dgm:t>
        <a:bodyPr/>
        <a:lstStyle/>
        <a:p>
          <a:endParaRPr lang="en-US"/>
        </a:p>
      </dgm:t>
    </dgm:pt>
    <dgm:pt modelId="{765465A0-DFA2-4D46-A729-CCF45E21B0AB}" type="pres">
      <dgm:prSet presAssocID="{5E9FC936-E76D-49E3-8105-C8551CB784E6}" presName="spaceBetweenRectangles" presStyleCnt="0"/>
      <dgm:spPr/>
    </dgm:pt>
    <dgm:pt modelId="{9958F6CA-8BC6-40F6-9249-07B35D03CAB2}" type="pres">
      <dgm:prSet presAssocID="{95ED2B07-E272-4992-B85E-CE7C20472175}" presName="composite" presStyleCnt="0"/>
      <dgm:spPr/>
    </dgm:pt>
    <dgm:pt modelId="{4238C1BC-9807-4BA0-9CD2-948AFC980F5B}" type="pres">
      <dgm:prSet presAssocID="{95ED2B07-E272-4992-B85E-CE7C20472175}" presName="Parent1" presStyleLbl="node1" presStyleIdx="2" presStyleCnt="6">
        <dgm:presLayoutVars>
          <dgm:chMax val="1"/>
          <dgm:chPref val="1"/>
          <dgm:bulletEnabled val="1"/>
        </dgm:presLayoutVars>
      </dgm:prSet>
      <dgm:spPr/>
      <dgm:t>
        <a:bodyPr/>
        <a:lstStyle/>
        <a:p>
          <a:endParaRPr lang="en-US"/>
        </a:p>
      </dgm:t>
    </dgm:pt>
    <dgm:pt modelId="{CC863000-63B4-4C24-A702-6C92EF878171}" type="pres">
      <dgm:prSet presAssocID="{95ED2B07-E272-4992-B85E-CE7C20472175}" presName="Childtext1" presStyleLbl="revTx" presStyleIdx="1" presStyleCnt="3">
        <dgm:presLayoutVars>
          <dgm:chMax val="0"/>
          <dgm:chPref val="0"/>
          <dgm:bulletEnabled val="1"/>
        </dgm:presLayoutVars>
      </dgm:prSet>
      <dgm:spPr/>
      <dgm:t>
        <a:bodyPr/>
        <a:lstStyle/>
        <a:p>
          <a:endParaRPr lang="en-US"/>
        </a:p>
      </dgm:t>
    </dgm:pt>
    <dgm:pt modelId="{A72D9E7F-ACB8-4A22-B577-3D6A1BB394BE}" type="pres">
      <dgm:prSet presAssocID="{95ED2B07-E272-4992-B85E-CE7C20472175}" presName="BalanceSpacing" presStyleCnt="0"/>
      <dgm:spPr/>
    </dgm:pt>
    <dgm:pt modelId="{E4E7EF35-C42B-4C69-ACA3-3F75CEE2274A}" type="pres">
      <dgm:prSet presAssocID="{95ED2B07-E272-4992-B85E-CE7C20472175}" presName="BalanceSpacing1" presStyleCnt="0"/>
      <dgm:spPr/>
    </dgm:pt>
    <dgm:pt modelId="{AB9C0CF6-6EDB-4AB7-9CEB-F75593DA66B4}" type="pres">
      <dgm:prSet presAssocID="{DD5CB7A9-D407-4D48-8368-590D7AEBEA79}" presName="Accent1Text" presStyleLbl="node1" presStyleIdx="3" presStyleCnt="6"/>
      <dgm:spPr/>
      <dgm:t>
        <a:bodyPr/>
        <a:lstStyle/>
        <a:p>
          <a:endParaRPr lang="en-US"/>
        </a:p>
      </dgm:t>
    </dgm:pt>
    <dgm:pt modelId="{B8D4C650-0BC7-44F6-9389-24391DF3D4B5}" type="pres">
      <dgm:prSet presAssocID="{DD5CB7A9-D407-4D48-8368-590D7AEBEA79}" presName="spaceBetweenRectangles" presStyleCnt="0"/>
      <dgm:spPr/>
    </dgm:pt>
    <dgm:pt modelId="{D4BDF62D-0D7A-45EB-8B9D-CD4226D6399C}" type="pres">
      <dgm:prSet presAssocID="{A2E4BA65-4BC0-4554-A9BE-5431E7D60841}" presName="composite" presStyleCnt="0"/>
      <dgm:spPr/>
    </dgm:pt>
    <dgm:pt modelId="{1DA2006D-C0C9-4E1A-9A30-C3A3A5E171FE}" type="pres">
      <dgm:prSet presAssocID="{A2E4BA65-4BC0-4554-A9BE-5431E7D60841}" presName="Parent1" presStyleLbl="node1" presStyleIdx="4" presStyleCnt="6">
        <dgm:presLayoutVars>
          <dgm:chMax val="1"/>
          <dgm:chPref val="1"/>
          <dgm:bulletEnabled val="1"/>
        </dgm:presLayoutVars>
      </dgm:prSet>
      <dgm:spPr/>
      <dgm:t>
        <a:bodyPr/>
        <a:lstStyle/>
        <a:p>
          <a:endParaRPr lang="en-US"/>
        </a:p>
      </dgm:t>
    </dgm:pt>
    <dgm:pt modelId="{0CED98B5-7F22-4C6E-A2B6-E41CE5FF3BAF}" type="pres">
      <dgm:prSet presAssocID="{A2E4BA65-4BC0-4554-A9BE-5431E7D60841}" presName="Childtext1" presStyleLbl="revTx" presStyleIdx="2" presStyleCnt="3">
        <dgm:presLayoutVars>
          <dgm:chMax val="0"/>
          <dgm:chPref val="0"/>
          <dgm:bulletEnabled val="1"/>
        </dgm:presLayoutVars>
      </dgm:prSet>
      <dgm:spPr/>
      <dgm:t>
        <a:bodyPr/>
        <a:lstStyle/>
        <a:p>
          <a:endParaRPr lang="en-US"/>
        </a:p>
      </dgm:t>
    </dgm:pt>
    <dgm:pt modelId="{2CD56EEB-8836-47CD-ABEE-D8C51C7EA8E6}" type="pres">
      <dgm:prSet presAssocID="{A2E4BA65-4BC0-4554-A9BE-5431E7D60841}" presName="BalanceSpacing" presStyleCnt="0"/>
      <dgm:spPr/>
    </dgm:pt>
    <dgm:pt modelId="{7087437B-E97D-4105-A2EA-6DCE58CD58B2}" type="pres">
      <dgm:prSet presAssocID="{A2E4BA65-4BC0-4554-A9BE-5431E7D60841}" presName="BalanceSpacing1" presStyleCnt="0"/>
      <dgm:spPr/>
    </dgm:pt>
    <dgm:pt modelId="{7007AA06-79E7-4876-B647-1F5B6064F518}" type="pres">
      <dgm:prSet presAssocID="{486A20B3-15A2-452F-A9DA-6930A2CE1725}" presName="Accent1Text" presStyleLbl="node1" presStyleIdx="5" presStyleCnt="6"/>
      <dgm:spPr/>
      <dgm:t>
        <a:bodyPr/>
        <a:lstStyle/>
        <a:p>
          <a:endParaRPr lang="en-US"/>
        </a:p>
      </dgm:t>
    </dgm:pt>
  </dgm:ptLst>
  <dgm:cxnLst>
    <dgm:cxn modelId="{C65BD464-5328-4210-A88A-5664B1F2C17E}" type="presOf" srcId="{95ED2B07-E272-4992-B85E-CE7C20472175}" destId="{4238C1BC-9807-4BA0-9CD2-948AFC980F5B}" srcOrd="0" destOrd="0" presId="urn:microsoft.com/office/officeart/2008/layout/AlternatingHexagons"/>
    <dgm:cxn modelId="{FE180515-02C9-4B69-B403-94F7902BF186}" type="presOf" srcId="{5E9FC936-E76D-49E3-8105-C8551CB784E6}" destId="{7867EA13-0712-46CE-A0ED-B1A13F6AA44D}" srcOrd="0" destOrd="0" presId="urn:microsoft.com/office/officeart/2008/layout/AlternatingHexagons"/>
    <dgm:cxn modelId="{6FBFC15D-C9A0-4FE8-9A47-C7BBD9AAF3D3}" type="presOf" srcId="{FFE9180C-CC9B-4935-BC5B-F2F27DAB2771}" destId="{CC863000-63B4-4C24-A702-6C92EF878171}" srcOrd="0" destOrd="0" presId="urn:microsoft.com/office/officeart/2008/layout/AlternatingHexagons"/>
    <dgm:cxn modelId="{65753BAE-57C0-4100-A549-473270D67A3E}" type="presOf" srcId="{DD5CB7A9-D407-4D48-8368-590D7AEBEA79}" destId="{AB9C0CF6-6EDB-4AB7-9CEB-F75593DA66B4}" srcOrd="0" destOrd="0" presId="urn:microsoft.com/office/officeart/2008/layout/AlternatingHexagons"/>
    <dgm:cxn modelId="{C92D3B65-5D68-4050-AF4A-EA8AEE5FEAA7}" srcId="{8FF17994-1BC6-4BB7-93F1-679A3C47D3A9}" destId="{A2E4BA65-4BC0-4554-A9BE-5431E7D60841}" srcOrd="2" destOrd="0" parTransId="{2CF700A8-E77B-4D6C-804E-44D0B0F3BEC1}" sibTransId="{486A20B3-15A2-452F-A9DA-6930A2CE1725}"/>
    <dgm:cxn modelId="{58866DBE-51C0-4CC7-AB26-4C456C649750}" type="presOf" srcId="{F86ED4AE-A3BD-4426-8649-22C3280068E0}" destId="{4A054B21-8AD0-4D20-B5B0-67FBA60302A0}" srcOrd="0" destOrd="0" presId="urn:microsoft.com/office/officeart/2008/layout/AlternatingHexagons"/>
    <dgm:cxn modelId="{F7602EF6-B759-47FE-9AF1-E0DDB12D1CC3}" type="presOf" srcId="{A2E4BA65-4BC0-4554-A9BE-5431E7D60841}" destId="{1DA2006D-C0C9-4E1A-9A30-C3A3A5E171FE}" srcOrd="0" destOrd="0" presId="urn:microsoft.com/office/officeart/2008/layout/AlternatingHexagons"/>
    <dgm:cxn modelId="{681F8C70-FFB3-45F5-8F0C-F87A59F784DA}" type="presOf" srcId="{E01C914D-B64A-4B00-BEAC-3132B5D86569}" destId="{0CED98B5-7F22-4C6E-A2B6-E41CE5FF3BAF}" srcOrd="0" destOrd="0" presId="urn:microsoft.com/office/officeart/2008/layout/AlternatingHexagons"/>
    <dgm:cxn modelId="{25CAE7C0-94AD-47E5-B967-0D31E92D1E8F}" srcId="{F86ED4AE-A3BD-4426-8649-22C3280068E0}" destId="{C823134B-6DF1-4B06-8168-15C986B9C8B2}" srcOrd="0" destOrd="0" parTransId="{37C20368-516A-4743-ACCD-D97635019A33}" sibTransId="{CE1DE0AA-CFEA-4023-95BE-81E8AED12FFA}"/>
    <dgm:cxn modelId="{805BFDF8-18E9-448E-A28F-DE72A4E59A5F}" srcId="{8FF17994-1BC6-4BB7-93F1-679A3C47D3A9}" destId="{95ED2B07-E272-4992-B85E-CE7C20472175}" srcOrd="1" destOrd="0" parTransId="{69757CFC-0C27-4F45-A4C1-6E3297C01AC2}" sibTransId="{DD5CB7A9-D407-4D48-8368-590D7AEBEA79}"/>
    <dgm:cxn modelId="{832A96B3-4B4C-44FF-BD51-6C8E6ED65B93}" type="presOf" srcId="{C823134B-6DF1-4B06-8168-15C986B9C8B2}" destId="{FB632CA1-E3F3-422E-B2E7-D6D22020738B}" srcOrd="0" destOrd="0" presId="urn:microsoft.com/office/officeart/2008/layout/AlternatingHexagons"/>
    <dgm:cxn modelId="{ABFD27D2-6A59-4EDF-BF2A-1E1ED4ADC2FB}" srcId="{A2E4BA65-4BC0-4554-A9BE-5431E7D60841}" destId="{E01C914D-B64A-4B00-BEAC-3132B5D86569}" srcOrd="0" destOrd="0" parTransId="{F390AB56-A433-4082-BE25-7F6DCF981D7E}" sibTransId="{8D708F80-D83A-4CDF-B372-E6C3D0FFD946}"/>
    <dgm:cxn modelId="{5335BA56-CA7A-4E99-AA76-7A649FE30A07}" srcId="{95ED2B07-E272-4992-B85E-CE7C20472175}" destId="{FFE9180C-CC9B-4935-BC5B-F2F27DAB2771}" srcOrd="0" destOrd="0" parTransId="{DEA3B4A2-C116-47EA-A015-5E61BD7FFB37}" sibTransId="{06AA5287-2773-4F82-B263-3CCE1A0C98F5}"/>
    <dgm:cxn modelId="{E26BD7AA-38AD-47BE-9526-5294788E5C95}" type="presOf" srcId="{486A20B3-15A2-452F-A9DA-6930A2CE1725}" destId="{7007AA06-79E7-4876-B647-1F5B6064F518}" srcOrd="0" destOrd="0" presId="urn:microsoft.com/office/officeart/2008/layout/AlternatingHexagons"/>
    <dgm:cxn modelId="{2ED8EC92-DA2C-4C3A-AF99-B7AB3E31358D}" srcId="{8FF17994-1BC6-4BB7-93F1-679A3C47D3A9}" destId="{F86ED4AE-A3BD-4426-8649-22C3280068E0}" srcOrd="0" destOrd="0" parTransId="{320DCAFE-1058-4BF7-A8ED-C5BCDEB61F80}" sibTransId="{5E9FC936-E76D-49E3-8105-C8551CB784E6}"/>
    <dgm:cxn modelId="{2BBC8217-A349-4DD3-A277-F9FBC1B8067A}" type="presOf" srcId="{8FF17994-1BC6-4BB7-93F1-679A3C47D3A9}" destId="{81A59DC0-88C8-4690-B3EB-AE9C5E3A7673}" srcOrd="0" destOrd="0" presId="urn:microsoft.com/office/officeart/2008/layout/AlternatingHexagons"/>
    <dgm:cxn modelId="{69B03A55-D19C-46CA-A0C2-036BB1A7E6C3}" type="presParOf" srcId="{81A59DC0-88C8-4690-B3EB-AE9C5E3A7673}" destId="{666E1A73-3ADD-4982-AFA0-83F25F30CB99}" srcOrd="0" destOrd="0" presId="urn:microsoft.com/office/officeart/2008/layout/AlternatingHexagons"/>
    <dgm:cxn modelId="{F1309A54-C44F-491E-9DD6-60A351D3D6C2}" type="presParOf" srcId="{666E1A73-3ADD-4982-AFA0-83F25F30CB99}" destId="{4A054B21-8AD0-4D20-B5B0-67FBA60302A0}" srcOrd="0" destOrd="0" presId="urn:microsoft.com/office/officeart/2008/layout/AlternatingHexagons"/>
    <dgm:cxn modelId="{1F44DAD0-5F5A-417C-9551-FD2D8013D6AA}" type="presParOf" srcId="{666E1A73-3ADD-4982-AFA0-83F25F30CB99}" destId="{FB632CA1-E3F3-422E-B2E7-D6D22020738B}" srcOrd="1" destOrd="0" presId="urn:microsoft.com/office/officeart/2008/layout/AlternatingHexagons"/>
    <dgm:cxn modelId="{6EA84565-E86C-490C-B9F7-B95FAA6D39F6}" type="presParOf" srcId="{666E1A73-3ADD-4982-AFA0-83F25F30CB99}" destId="{C0C1E390-B0A4-4B29-BB11-7906D846AEEA}" srcOrd="2" destOrd="0" presId="urn:microsoft.com/office/officeart/2008/layout/AlternatingHexagons"/>
    <dgm:cxn modelId="{0E712DAA-8A12-41BB-A41B-816BAC09F49C}" type="presParOf" srcId="{666E1A73-3ADD-4982-AFA0-83F25F30CB99}" destId="{B1BEE7AD-FC75-41F2-9F9E-38529260E519}" srcOrd="3" destOrd="0" presId="urn:microsoft.com/office/officeart/2008/layout/AlternatingHexagons"/>
    <dgm:cxn modelId="{BEEF8DDB-B5BF-4D86-9C23-5131DDC994A4}" type="presParOf" srcId="{666E1A73-3ADD-4982-AFA0-83F25F30CB99}" destId="{7867EA13-0712-46CE-A0ED-B1A13F6AA44D}" srcOrd="4" destOrd="0" presId="urn:microsoft.com/office/officeart/2008/layout/AlternatingHexagons"/>
    <dgm:cxn modelId="{160535FA-0851-41AB-84CE-26EC491AC9AF}" type="presParOf" srcId="{81A59DC0-88C8-4690-B3EB-AE9C5E3A7673}" destId="{765465A0-DFA2-4D46-A729-CCF45E21B0AB}" srcOrd="1" destOrd="0" presId="urn:microsoft.com/office/officeart/2008/layout/AlternatingHexagons"/>
    <dgm:cxn modelId="{435E9D84-A369-498A-BC1D-22C3D01CE510}" type="presParOf" srcId="{81A59DC0-88C8-4690-B3EB-AE9C5E3A7673}" destId="{9958F6CA-8BC6-40F6-9249-07B35D03CAB2}" srcOrd="2" destOrd="0" presId="urn:microsoft.com/office/officeart/2008/layout/AlternatingHexagons"/>
    <dgm:cxn modelId="{85026C9B-CF79-413B-BA75-F26AA9005BA6}" type="presParOf" srcId="{9958F6CA-8BC6-40F6-9249-07B35D03CAB2}" destId="{4238C1BC-9807-4BA0-9CD2-948AFC980F5B}" srcOrd="0" destOrd="0" presId="urn:microsoft.com/office/officeart/2008/layout/AlternatingHexagons"/>
    <dgm:cxn modelId="{804FED0F-F609-414B-AE8C-0BF5ABE9D3E8}" type="presParOf" srcId="{9958F6CA-8BC6-40F6-9249-07B35D03CAB2}" destId="{CC863000-63B4-4C24-A702-6C92EF878171}" srcOrd="1" destOrd="0" presId="urn:microsoft.com/office/officeart/2008/layout/AlternatingHexagons"/>
    <dgm:cxn modelId="{6297FB18-69D8-458F-A3E1-779F5ABAD9FD}" type="presParOf" srcId="{9958F6CA-8BC6-40F6-9249-07B35D03CAB2}" destId="{A72D9E7F-ACB8-4A22-B577-3D6A1BB394BE}" srcOrd="2" destOrd="0" presId="urn:microsoft.com/office/officeart/2008/layout/AlternatingHexagons"/>
    <dgm:cxn modelId="{5EC3D490-DAFE-4B58-9970-66E1B19D5D19}" type="presParOf" srcId="{9958F6CA-8BC6-40F6-9249-07B35D03CAB2}" destId="{E4E7EF35-C42B-4C69-ACA3-3F75CEE2274A}" srcOrd="3" destOrd="0" presId="urn:microsoft.com/office/officeart/2008/layout/AlternatingHexagons"/>
    <dgm:cxn modelId="{625BE36E-E5E4-41D8-8A4A-486DCB14BE2F}" type="presParOf" srcId="{9958F6CA-8BC6-40F6-9249-07B35D03CAB2}" destId="{AB9C0CF6-6EDB-4AB7-9CEB-F75593DA66B4}" srcOrd="4" destOrd="0" presId="urn:microsoft.com/office/officeart/2008/layout/AlternatingHexagons"/>
    <dgm:cxn modelId="{CEC4305D-DE04-4DB5-A9D8-20F2CCF44B43}" type="presParOf" srcId="{81A59DC0-88C8-4690-B3EB-AE9C5E3A7673}" destId="{B8D4C650-0BC7-44F6-9389-24391DF3D4B5}" srcOrd="3" destOrd="0" presId="urn:microsoft.com/office/officeart/2008/layout/AlternatingHexagons"/>
    <dgm:cxn modelId="{19D08B62-FBE8-4666-ADF7-E32D858E0A7B}" type="presParOf" srcId="{81A59DC0-88C8-4690-B3EB-AE9C5E3A7673}" destId="{D4BDF62D-0D7A-45EB-8B9D-CD4226D6399C}" srcOrd="4" destOrd="0" presId="urn:microsoft.com/office/officeart/2008/layout/AlternatingHexagons"/>
    <dgm:cxn modelId="{62C1718D-04C2-4F12-8154-A3D2BD4B1681}" type="presParOf" srcId="{D4BDF62D-0D7A-45EB-8B9D-CD4226D6399C}" destId="{1DA2006D-C0C9-4E1A-9A30-C3A3A5E171FE}" srcOrd="0" destOrd="0" presId="urn:microsoft.com/office/officeart/2008/layout/AlternatingHexagons"/>
    <dgm:cxn modelId="{70AAE701-95D5-4A0F-A011-8A423B764AC4}" type="presParOf" srcId="{D4BDF62D-0D7A-45EB-8B9D-CD4226D6399C}" destId="{0CED98B5-7F22-4C6E-A2B6-E41CE5FF3BAF}" srcOrd="1" destOrd="0" presId="urn:microsoft.com/office/officeart/2008/layout/AlternatingHexagons"/>
    <dgm:cxn modelId="{2E975F59-E090-4A86-AC1A-2267DD846F48}" type="presParOf" srcId="{D4BDF62D-0D7A-45EB-8B9D-CD4226D6399C}" destId="{2CD56EEB-8836-47CD-ABEE-D8C51C7EA8E6}" srcOrd="2" destOrd="0" presId="urn:microsoft.com/office/officeart/2008/layout/AlternatingHexagons"/>
    <dgm:cxn modelId="{95F778CE-34FE-4C35-9764-B486909A8B3D}" type="presParOf" srcId="{D4BDF62D-0D7A-45EB-8B9D-CD4226D6399C}" destId="{7087437B-E97D-4105-A2EA-6DCE58CD58B2}" srcOrd="3" destOrd="0" presId="urn:microsoft.com/office/officeart/2008/layout/AlternatingHexagons"/>
    <dgm:cxn modelId="{9DCA6CD9-F53D-418A-BAAA-6DB642DC6068}" type="presParOf" srcId="{D4BDF62D-0D7A-45EB-8B9D-CD4226D6399C}" destId="{7007AA06-79E7-4876-B647-1F5B6064F518}"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54B21-8AD0-4D20-B5B0-67FBA60302A0}">
      <dsp:nvSpPr>
        <dsp:cNvPr id="0" name=""/>
        <dsp:cNvSpPr/>
      </dsp:nvSpPr>
      <dsp:spPr>
        <a:xfrm rot="5400000">
          <a:off x="1980382" y="315723"/>
          <a:ext cx="1299157" cy="1130266"/>
        </a:xfrm>
        <a:prstGeom prst="hexagon">
          <a:avLst>
            <a:gd name="adj" fmla="val 25000"/>
            <a:gd name="vf" fmla="val 11547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1"/>
              </a:solidFill>
            </a:rPr>
            <a:t>Step 1</a:t>
          </a:r>
          <a:endParaRPr lang="en-US" sz="1600" kern="1200" dirty="0">
            <a:solidFill>
              <a:schemeClr val="bg1"/>
            </a:solidFill>
          </a:endParaRPr>
        </a:p>
      </dsp:txBody>
      <dsp:txXfrm rot="-5400000">
        <a:off x="2240960" y="433730"/>
        <a:ext cx="778000" cy="894253"/>
      </dsp:txXfrm>
    </dsp:sp>
    <dsp:sp modelId="{FB632CA1-E3F3-422E-B2E7-D6D22020738B}">
      <dsp:nvSpPr>
        <dsp:cNvPr id="0" name=""/>
        <dsp:cNvSpPr/>
      </dsp:nvSpPr>
      <dsp:spPr>
        <a:xfrm>
          <a:off x="3229392" y="491109"/>
          <a:ext cx="1449859" cy="779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solidFill>
                <a:schemeClr val="bg1"/>
              </a:solidFill>
            </a:rPr>
            <a:t>Add Supporting Text Here</a:t>
          </a:r>
          <a:endParaRPr lang="en-US" sz="1600" kern="1200" dirty="0">
            <a:solidFill>
              <a:schemeClr val="bg1"/>
            </a:solidFill>
          </a:endParaRPr>
        </a:p>
      </dsp:txBody>
      <dsp:txXfrm>
        <a:off x="3229392" y="491109"/>
        <a:ext cx="1449859" cy="779494"/>
      </dsp:txXfrm>
    </dsp:sp>
    <dsp:sp modelId="{7867EA13-0712-46CE-A0ED-B1A13F6AA44D}">
      <dsp:nvSpPr>
        <dsp:cNvPr id="0" name=""/>
        <dsp:cNvSpPr/>
      </dsp:nvSpPr>
      <dsp:spPr>
        <a:xfrm rot="5400000">
          <a:off x="759694" y="315723"/>
          <a:ext cx="1299157" cy="1130266"/>
        </a:xfrm>
        <a:prstGeom prst="hexagon">
          <a:avLst>
            <a:gd name="adj" fmla="val 25000"/>
            <a:gd name="vf" fmla="val 115470"/>
          </a:avLst>
        </a:prstGeom>
        <a:solidFill>
          <a:schemeClr val="accent2">
            <a:hueOff val="-53134"/>
            <a:satOff val="1608"/>
            <a:lumOff val="-6274"/>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kern="1200"/>
        </a:p>
      </dsp:txBody>
      <dsp:txXfrm rot="-5400000">
        <a:off x="1020272" y="433730"/>
        <a:ext cx="778000" cy="894253"/>
      </dsp:txXfrm>
    </dsp:sp>
    <dsp:sp modelId="{4238C1BC-9807-4BA0-9CD2-948AFC980F5B}">
      <dsp:nvSpPr>
        <dsp:cNvPr id="0" name=""/>
        <dsp:cNvSpPr/>
      </dsp:nvSpPr>
      <dsp:spPr>
        <a:xfrm rot="5400000">
          <a:off x="1367700" y="1418448"/>
          <a:ext cx="1299157" cy="1130266"/>
        </a:xfrm>
        <a:prstGeom prst="hexagon">
          <a:avLst>
            <a:gd name="adj" fmla="val 25000"/>
            <a:gd name="vf" fmla="val 115470"/>
          </a:avLst>
        </a:prstGeom>
        <a:solidFill>
          <a:schemeClr val="accent2">
            <a:hueOff val="-106267"/>
            <a:satOff val="3216"/>
            <a:lumOff val="-1254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1"/>
              </a:solidFill>
            </a:rPr>
            <a:t>Step 2</a:t>
          </a:r>
          <a:endParaRPr lang="en-US" sz="1600" kern="1200" dirty="0">
            <a:solidFill>
              <a:schemeClr val="bg1"/>
            </a:solidFill>
          </a:endParaRPr>
        </a:p>
      </dsp:txBody>
      <dsp:txXfrm rot="-5400000">
        <a:off x="1628278" y="1536455"/>
        <a:ext cx="778000" cy="894253"/>
      </dsp:txXfrm>
    </dsp:sp>
    <dsp:sp modelId="{CC863000-63B4-4C24-A702-6C92EF878171}">
      <dsp:nvSpPr>
        <dsp:cNvPr id="0" name=""/>
        <dsp:cNvSpPr/>
      </dsp:nvSpPr>
      <dsp:spPr>
        <a:xfrm>
          <a:off x="2285" y="1593834"/>
          <a:ext cx="1403089" cy="779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en-US" sz="1600" kern="1200" dirty="0" smtClean="0">
              <a:solidFill>
                <a:schemeClr val="bg1"/>
              </a:solidFill>
            </a:rPr>
            <a:t>Add Supporting Text Here</a:t>
          </a:r>
          <a:endParaRPr lang="en-US" sz="1600" kern="1200" dirty="0">
            <a:solidFill>
              <a:schemeClr val="bg1"/>
            </a:solidFill>
          </a:endParaRPr>
        </a:p>
      </dsp:txBody>
      <dsp:txXfrm>
        <a:off x="2285" y="1593834"/>
        <a:ext cx="1403089" cy="779494"/>
      </dsp:txXfrm>
    </dsp:sp>
    <dsp:sp modelId="{AB9C0CF6-6EDB-4AB7-9CEB-F75593DA66B4}">
      <dsp:nvSpPr>
        <dsp:cNvPr id="0" name=""/>
        <dsp:cNvSpPr/>
      </dsp:nvSpPr>
      <dsp:spPr>
        <a:xfrm rot="5400000">
          <a:off x="2588388" y="1418448"/>
          <a:ext cx="1299157" cy="1130266"/>
        </a:xfrm>
        <a:prstGeom prst="hexagon">
          <a:avLst>
            <a:gd name="adj" fmla="val 25000"/>
            <a:gd name="vf" fmla="val 115470"/>
          </a:avLst>
        </a:prstGeom>
        <a:solidFill>
          <a:schemeClr val="accent2">
            <a:hueOff val="-159401"/>
            <a:satOff val="4824"/>
            <a:lumOff val="-1882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kern="1200"/>
        </a:p>
      </dsp:txBody>
      <dsp:txXfrm rot="-5400000">
        <a:off x="2848966" y="1536455"/>
        <a:ext cx="778000" cy="894253"/>
      </dsp:txXfrm>
    </dsp:sp>
    <dsp:sp modelId="{1DA2006D-C0C9-4E1A-9A30-C3A3A5E171FE}">
      <dsp:nvSpPr>
        <dsp:cNvPr id="0" name=""/>
        <dsp:cNvSpPr/>
      </dsp:nvSpPr>
      <dsp:spPr>
        <a:xfrm rot="5400000">
          <a:off x="1980382" y="2521172"/>
          <a:ext cx="1299157" cy="1130266"/>
        </a:xfrm>
        <a:prstGeom prst="hexagon">
          <a:avLst>
            <a:gd name="adj" fmla="val 25000"/>
            <a:gd name="vf" fmla="val 115470"/>
          </a:avLst>
        </a:prstGeom>
        <a:solidFill>
          <a:schemeClr val="accent2">
            <a:hueOff val="-212534"/>
            <a:satOff val="6432"/>
            <a:lumOff val="-2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1"/>
              </a:solidFill>
            </a:rPr>
            <a:t>Step 3</a:t>
          </a:r>
          <a:endParaRPr lang="en-US" sz="1600" kern="1200" dirty="0">
            <a:solidFill>
              <a:schemeClr val="bg1"/>
            </a:solidFill>
          </a:endParaRPr>
        </a:p>
      </dsp:txBody>
      <dsp:txXfrm rot="-5400000">
        <a:off x="2240960" y="2639179"/>
        <a:ext cx="778000" cy="894253"/>
      </dsp:txXfrm>
    </dsp:sp>
    <dsp:sp modelId="{0CED98B5-7F22-4C6E-A2B6-E41CE5FF3BAF}">
      <dsp:nvSpPr>
        <dsp:cNvPr id="0" name=""/>
        <dsp:cNvSpPr/>
      </dsp:nvSpPr>
      <dsp:spPr>
        <a:xfrm>
          <a:off x="3229392" y="2696559"/>
          <a:ext cx="1449859" cy="779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solidFill>
                <a:schemeClr val="bg1"/>
              </a:solidFill>
            </a:rPr>
            <a:t>Add Supporting Text Here</a:t>
          </a:r>
          <a:endParaRPr lang="en-US" sz="1600" kern="1200" dirty="0">
            <a:solidFill>
              <a:schemeClr val="bg1"/>
            </a:solidFill>
          </a:endParaRPr>
        </a:p>
      </dsp:txBody>
      <dsp:txXfrm>
        <a:off x="3229392" y="2696559"/>
        <a:ext cx="1449859" cy="779494"/>
      </dsp:txXfrm>
    </dsp:sp>
    <dsp:sp modelId="{7007AA06-79E7-4876-B647-1F5B6064F518}">
      <dsp:nvSpPr>
        <dsp:cNvPr id="0" name=""/>
        <dsp:cNvSpPr/>
      </dsp:nvSpPr>
      <dsp:spPr>
        <a:xfrm rot="5400000">
          <a:off x="759694" y="2521172"/>
          <a:ext cx="1299157" cy="1130266"/>
        </a:xfrm>
        <a:prstGeom prst="hexagon">
          <a:avLst>
            <a:gd name="adj" fmla="val 25000"/>
            <a:gd name="vf" fmla="val 115470"/>
          </a:avLst>
        </a:prstGeom>
        <a:solidFill>
          <a:schemeClr val="accent2">
            <a:hueOff val="-265668"/>
            <a:satOff val="8040"/>
            <a:lumOff val="-3137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kern="1200"/>
        </a:p>
      </dsp:txBody>
      <dsp:txXfrm rot="-5400000">
        <a:off x="1020272" y="2639179"/>
        <a:ext cx="778000" cy="894253"/>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C01F70-6770-449E-A1D9-F6A5298F58F2}" type="datetimeFigureOut">
              <a:rPr lang="en-US" smtClean="0"/>
              <a:t>3/30/2012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CD72CD-E9DC-46BC-9C91-6B1733ABECE9}" type="slidenum">
              <a:rPr lang="en-US" smtClean="0"/>
              <a:t>‹#›</a:t>
            </a:fld>
            <a:endParaRPr lang="en-US"/>
          </a:p>
        </p:txBody>
      </p:sp>
    </p:spTree>
    <p:extLst>
      <p:ext uri="{BB962C8B-B14F-4D97-AF65-F5344CB8AC3E}">
        <p14:creationId xmlns:p14="http://schemas.microsoft.com/office/powerpoint/2010/main" val="920511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2426" y="2895600"/>
            <a:ext cx="4572000" cy="13687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Rectangle 14"/>
          <p:cNvSpPr/>
          <p:nvPr/>
        </p:nvSpPr>
        <p:spPr>
          <a:xfrm>
            <a:off x="0" y="4743451"/>
            <a:ext cx="9144000" cy="21145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0" y="4714875"/>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Date Placeholder 21"/>
          <p:cNvSpPr>
            <a:spLocks noGrp="1"/>
          </p:cNvSpPr>
          <p:nvPr>
            <p:ph type="dt" sz="half" idx="10"/>
          </p:nvPr>
        </p:nvSpPr>
        <p:spPr/>
        <p:txBody>
          <a:bodyPr/>
          <a:lstStyle/>
          <a:p>
            <a:fld id="{B20C4188-77DE-4D8F-885C-3C7D8B8098F3}" type="datetimeFigureOut">
              <a:rPr lang="en-US" smtClean="0"/>
              <a:t>3/30/2012</a:t>
            </a:fld>
            <a:endParaRPr lang="en-US"/>
          </a:p>
        </p:txBody>
      </p:sp>
      <p:sp>
        <p:nvSpPr>
          <p:cNvPr id="23" name="Slide Number Placeholder 22"/>
          <p:cNvSpPr>
            <a:spLocks noGrp="1"/>
          </p:cNvSpPr>
          <p:nvPr>
            <p:ph type="sldNum" sz="quarter" idx="11"/>
          </p:nvPr>
        </p:nvSpPr>
        <p:spPr/>
        <p:txBody>
          <a:bodyPr/>
          <a:lstStyle/>
          <a:p>
            <a:fld id="{8AA94602-4639-4A8A-A806-83AC2CEDB66F}" type="slidenum">
              <a:rPr lang="en-US" smtClean="0"/>
              <a:t>‹#›</a:t>
            </a:fld>
            <a:endParaRPr lang="en-US"/>
          </a:p>
        </p:txBody>
      </p:sp>
      <p:sp>
        <p:nvSpPr>
          <p:cNvPr id="24" name="Footer Placeholder 23"/>
          <p:cNvSpPr>
            <a:spLocks noGrp="1"/>
          </p:cNvSpPr>
          <p:nvPr>
            <p:ph type="ftr" sz="quarter" idx="12"/>
          </p:nvPr>
        </p:nvSpPr>
        <p:spPr/>
        <p:txBody>
          <a:bodyPr/>
          <a:lstStyle/>
          <a:p>
            <a:endParaRPr lang="en-US"/>
          </a:p>
        </p:txBody>
      </p:sp>
      <p:sp>
        <p:nvSpPr>
          <p:cNvPr id="12" name="Title 11"/>
          <p:cNvSpPr>
            <a:spLocks noGrp="1"/>
          </p:cNvSpPr>
          <p:nvPr>
            <p:ph type="title"/>
          </p:nvPr>
        </p:nvSpPr>
        <p:spPr>
          <a:xfrm>
            <a:off x="352426" y="457200"/>
            <a:ext cx="7680960" cy="2438399"/>
          </a:xfrm>
        </p:spPr>
        <p:txBody>
          <a:bodyPr>
            <a:normAutofit/>
          </a:bodyPr>
          <a:lstStyle>
            <a:lvl1pPr>
              <a:spcBef>
                <a:spcPts val="0"/>
              </a:spcBef>
              <a:defRPr kumimoji="0" lang="en-US" sz="6000" b="1" i="0" u="none" strike="noStrike" kern="1200" cap="none" spc="0" normalizeH="0" baseline="0" noProof="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C4188-77DE-4D8F-885C-3C7D8B8098F3}" type="datetimeFigureOut">
              <a:rPr lang="en-US" smtClean="0"/>
              <a:t>3/30/2012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94602-4639-4A8A-A806-83AC2CEDB66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C4188-77DE-4D8F-885C-3C7D8B8098F3}" type="datetimeFigureOut">
              <a:rPr lang="en-US" smtClean="0"/>
              <a:t>3/30/2012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94602-4639-4A8A-A806-83AC2CEDB66F}"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Copyright 2010</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2438400" y="3237600"/>
            <a:ext cx="6324600" cy="838200"/>
          </a:xfrm>
        </p:spPr>
        <p:txBody>
          <a:bodyPr>
            <a:normAutofit/>
          </a:bodyPr>
          <a:lstStyle>
            <a:lvl1pPr marL="57150" indent="0">
              <a:buFontTx/>
              <a:buNone/>
              <a:defRPr sz="1800" baseline="0"/>
            </a:lvl1pPr>
          </a:lstStyle>
          <a:p>
            <a:pPr lvl="0"/>
            <a:r>
              <a:rPr lang="en-US" smtClean="0"/>
              <a:t>Click to edit Master text styles</a:t>
            </a:r>
          </a:p>
        </p:txBody>
      </p:sp>
      <p:sp>
        <p:nvSpPr>
          <p:cNvPr id="7" name="Title 6"/>
          <p:cNvSpPr>
            <a:spLocks noGrp="1"/>
          </p:cNvSpPr>
          <p:nvPr>
            <p:ph type="title"/>
          </p:nvPr>
        </p:nvSpPr>
        <p:spPr>
          <a:xfrm>
            <a:off x="3352800" y="0"/>
            <a:ext cx="5486400" cy="685800"/>
          </a:xfrm>
        </p:spPr>
        <p:txBody>
          <a:bodyPr/>
          <a:lstStyle>
            <a:lvl1pPr algn="r">
              <a:defRPr/>
            </a:lvl1pPr>
          </a:lstStyle>
          <a:p>
            <a:r>
              <a:rPr lang="en-US" smtClean="0"/>
              <a:t>Click to edit Master title style</a:t>
            </a:r>
            <a:endParaRPr lang="en-US" dirty="0"/>
          </a:p>
        </p:txBody>
      </p:sp>
      <p:sp>
        <p:nvSpPr>
          <p:cNvPr id="12" name="Text Placeholder 8"/>
          <p:cNvSpPr>
            <a:spLocks noGrp="1"/>
          </p:cNvSpPr>
          <p:nvPr>
            <p:ph type="body" sz="quarter" idx="16"/>
          </p:nvPr>
        </p:nvSpPr>
        <p:spPr>
          <a:xfrm>
            <a:off x="2438400" y="1635600"/>
            <a:ext cx="6324600" cy="838200"/>
          </a:xfrm>
        </p:spPr>
        <p:txBody>
          <a:bodyPr>
            <a:normAutofit/>
          </a:bodyPr>
          <a:lstStyle>
            <a:lvl1pPr marL="57150" indent="0">
              <a:buFontTx/>
              <a:buNone/>
              <a:defRPr sz="1800" baseline="0"/>
            </a:lvl1pPr>
          </a:lstStyle>
          <a:p>
            <a:pPr lvl="0"/>
            <a:r>
              <a:rPr lang="en-US" smtClean="0"/>
              <a:t>Click to edit Master text styles</a:t>
            </a:r>
          </a:p>
        </p:txBody>
      </p:sp>
      <p:sp>
        <p:nvSpPr>
          <p:cNvPr id="14" name="Text Placeholder 8"/>
          <p:cNvSpPr>
            <a:spLocks noGrp="1"/>
          </p:cNvSpPr>
          <p:nvPr>
            <p:ph type="body" sz="quarter" idx="17"/>
          </p:nvPr>
        </p:nvSpPr>
        <p:spPr>
          <a:xfrm>
            <a:off x="2438400" y="2436600"/>
            <a:ext cx="6324600" cy="838200"/>
          </a:xfrm>
        </p:spPr>
        <p:txBody>
          <a:bodyPr>
            <a:normAutofit/>
          </a:bodyPr>
          <a:lstStyle>
            <a:lvl1pPr marL="57150" indent="0">
              <a:buFontTx/>
              <a:buNone/>
              <a:defRPr sz="1800" baseline="0"/>
            </a:lvl1pPr>
          </a:lstStyle>
          <a:p>
            <a:pPr lvl="0"/>
            <a:r>
              <a:rPr lang="en-US" smtClean="0"/>
              <a:t>Click to edit Master text styles</a:t>
            </a:r>
          </a:p>
        </p:txBody>
      </p:sp>
      <p:sp>
        <p:nvSpPr>
          <p:cNvPr id="15" name="Text Placeholder 8"/>
          <p:cNvSpPr>
            <a:spLocks noGrp="1"/>
          </p:cNvSpPr>
          <p:nvPr>
            <p:ph type="body" sz="quarter" idx="18"/>
          </p:nvPr>
        </p:nvSpPr>
        <p:spPr>
          <a:xfrm>
            <a:off x="2438400" y="4038600"/>
            <a:ext cx="6324600" cy="838200"/>
          </a:xfrm>
        </p:spPr>
        <p:txBody>
          <a:bodyPr>
            <a:normAutofit/>
          </a:bodyPr>
          <a:lstStyle>
            <a:lvl1pPr marL="57150" indent="0">
              <a:buFontTx/>
              <a:buNone/>
              <a:defRPr sz="1800" baseline="0"/>
            </a:lvl1pPr>
          </a:lstStyle>
          <a:p>
            <a:pPr lvl="0"/>
            <a:r>
              <a:rPr lang="en-US" smtClean="0"/>
              <a:t>Click to edit Master text styles</a:t>
            </a:r>
          </a:p>
        </p:txBody>
      </p:sp>
      <p:sp>
        <p:nvSpPr>
          <p:cNvPr id="13" name="Text Placeholder 10"/>
          <p:cNvSpPr>
            <a:spLocks noGrp="1"/>
          </p:cNvSpPr>
          <p:nvPr>
            <p:ph type="body" sz="quarter" idx="13"/>
          </p:nvPr>
        </p:nvSpPr>
        <p:spPr>
          <a:xfrm>
            <a:off x="1295400" y="762000"/>
            <a:ext cx="7620000" cy="457200"/>
          </a:xfrm>
        </p:spPr>
        <p:txBody>
          <a:bodyPr>
            <a:normAutofit/>
          </a:bodyPr>
          <a:lstStyle>
            <a:lvl1pPr algn="r">
              <a:buFontTx/>
              <a:buNone/>
              <a:defRPr sz="2400"/>
            </a:lvl1pPr>
          </a:lstStyle>
          <a:p>
            <a:pPr lvl="0"/>
            <a:r>
              <a:rPr lang="en-US" smtClean="0"/>
              <a:t>Click to edit Master text styles</a:t>
            </a:r>
          </a:p>
        </p:txBody>
      </p:sp>
      <p:sp>
        <p:nvSpPr>
          <p:cNvPr id="5" name="Text Placeholder 4"/>
          <p:cNvSpPr>
            <a:spLocks noGrp="1"/>
          </p:cNvSpPr>
          <p:nvPr>
            <p:ph type="body" sz="quarter" idx="19"/>
          </p:nvPr>
        </p:nvSpPr>
        <p:spPr>
          <a:xfrm>
            <a:off x="2438400" y="4876800"/>
            <a:ext cx="6400800" cy="914400"/>
          </a:xfrm>
        </p:spPr>
        <p:txBody>
          <a:bodyPr/>
          <a:lstStyle>
            <a:lvl1pPr>
              <a:defRPr lang="en-US" sz="1800" kern="1200" baseline="0" dirty="0" smtClean="0">
                <a:solidFill>
                  <a:schemeClr val="bg1"/>
                </a:solidFill>
                <a:latin typeface="+mn-lt"/>
                <a:ea typeface="+mn-ea"/>
                <a:cs typeface="+mn-cs"/>
              </a:defRPr>
            </a:lvl1pPr>
          </a:lstStyle>
          <a:p>
            <a:pPr marL="57150" lvl="0" indent="0" algn="l" defTabSz="914400" rtl="0" eaLnBrk="1" latinLnBrk="0" hangingPunct="1">
              <a:spcBef>
                <a:spcPct val="20000"/>
              </a:spcBef>
              <a:buFontTx/>
              <a:buNone/>
            </a:pPr>
            <a:r>
              <a:rPr lang="en-US" smtClean="0"/>
              <a:t>Click to edit Master text styles</a:t>
            </a:r>
          </a:p>
        </p:txBody>
      </p:sp>
    </p:spTree>
    <p:extLst>
      <p:ext uri="{BB962C8B-B14F-4D97-AF65-F5344CB8AC3E}">
        <p14:creationId xmlns:p14="http://schemas.microsoft.com/office/powerpoint/2010/main" val="161314265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1371601"/>
            <a:ext cx="3505200" cy="4267199"/>
          </a:xfrm>
        </p:spPr>
        <p:txBody>
          <a:bodyPr>
            <a:normAutofit/>
          </a:bodyPr>
          <a:lstStyle>
            <a:lvl1pPr marL="0" indent="0">
              <a:buFontTx/>
              <a:buNone/>
              <a:defRPr sz="1600" b="0">
                <a:solidFill>
                  <a:schemeClr val="bg1"/>
                </a:solidFill>
              </a:defRPr>
            </a:lvl1pPr>
            <a:lvl2pPr marL="1828800" indent="-1828800">
              <a:buFontTx/>
              <a:buNone/>
              <a:defRPr sz="1600">
                <a:solidFill>
                  <a:schemeClr val="bg1"/>
                </a:solidFill>
              </a:defRPr>
            </a:lvl2pPr>
            <a:lvl3pPr marL="1828800" indent="-1828800">
              <a:buFontTx/>
              <a:buNone/>
              <a:defRPr sz="1600">
                <a:solidFill>
                  <a:schemeClr val="bg1"/>
                </a:solidFill>
              </a:defRPr>
            </a:lvl3pPr>
            <a:lvl4pPr marL="1828800" indent="-1828800">
              <a:buFontTx/>
              <a:buNone/>
              <a:defRPr sz="1600">
                <a:solidFill>
                  <a:schemeClr val="bg1"/>
                </a:solidFill>
              </a:defRPr>
            </a:lvl4pPr>
            <a:lvl5pPr marL="1828800" indent="-1828800">
              <a:buFontTx/>
              <a:buNone/>
              <a:defRPr sz="16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29200" y="1371601"/>
            <a:ext cx="3429000" cy="4343399"/>
          </a:xfrm>
        </p:spPr>
        <p:txBody>
          <a:bodyPr>
            <a:normAutofit/>
          </a:bodyPr>
          <a:lstStyle>
            <a:lvl1pPr marL="0" indent="0" algn="l" defTabSz="914400" rtl="0" eaLnBrk="1" latinLnBrk="0" hangingPunct="1">
              <a:spcBef>
                <a:spcPct val="20000"/>
              </a:spcBef>
              <a:buFontTx/>
              <a:buNone/>
              <a:defRPr lang="en-US" sz="1600" b="0" kern="1200" dirty="0" smtClean="0">
                <a:ln w="6350">
                  <a:noFill/>
                </a:ln>
                <a:solidFill>
                  <a:schemeClr val="bg1"/>
                </a:solidFill>
                <a:effectLst>
                  <a:outerShdw blurRad="50800" dist="38100" dir="2700000" algn="tl" rotWithShape="0">
                    <a:prstClr val="black">
                      <a:alpha val="40000"/>
                    </a:prstClr>
                  </a:outerShdw>
                </a:effectLst>
                <a:latin typeface="+mn-lt"/>
                <a:ea typeface="+mn-ea"/>
                <a:cs typeface="+mn-cs"/>
              </a:defRPr>
            </a:lvl1pPr>
            <a:lvl2pPr marL="0" indent="0" algn="l" defTabSz="914400" rtl="0" eaLnBrk="1" latinLnBrk="0" hangingPunct="1">
              <a:spcBef>
                <a:spcPct val="20000"/>
              </a:spcBef>
              <a:buFontTx/>
              <a:buNone/>
              <a:defRPr lang="en-US" sz="1600" b="0" kern="1200" dirty="0" smtClean="0">
                <a:ln w="6350">
                  <a:noFill/>
                </a:ln>
                <a:solidFill>
                  <a:schemeClr val="bg1"/>
                </a:solidFill>
                <a:effectLst>
                  <a:outerShdw blurRad="50800" dist="38100" dir="2700000" algn="tl" rotWithShape="0">
                    <a:prstClr val="black">
                      <a:alpha val="40000"/>
                    </a:prstClr>
                  </a:outerShdw>
                </a:effectLst>
                <a:latin typeface="+mn-lt"/>
                <a:ea typeface="+mn-ea"/>
                <a:cs typeface="+mn-cs"/>
              </a:defRPr>
            </a:lvl2pPr>
            <a:lvl3pPr marL="0" indent="0" algn="l" defTabSz="914400" rtl="0" eaLnBrk="1" latinLnBrk="0" hangingPunct="1">
              <a:spcBef>
                <a:spcPct val="20000"/>
              </a:spcBef>
              <a:buFontTx/>
              <a:buNone/>
              <a:defRPr lang="en-US" sz="1600" b="0" kern="1200" dirty="0" smtClean="0">
                <a:ln w="6350">
                  <a:noFill/>
                </a:ln>
                <a:solidFill>
                  <a:schemeClr val="bg1"/>
                </a:solidFill>
                <a:effectLst>
                  <a:outerShdw blurRad="50800" dist="38100" dir="2700000" algn="tl" rotWithShape="0">
                    <a:prstClr val="black">
                      <a:alpha val="40000"/>
                    </a:prstClr>
                  </a:outerShdw>
                </a:effectLst>
                <a:latin typeface="+mn-lt"/>
                <a:ea typeface="+mn-ea"/>
                <a:cs typeface="+mn-cs"/>
              </a:defRPr>
            </a:lvl3pPr>
            <a:lvl4pPr marL="0" indent="0" algn="l" defTabSz="914400" rtl="0" eaLnBrk="1" latinLnBrk="0" hangingPunct="1">
              <a:spcBef>
                <a:spcPct val="20000"/>
              </a:spcBef>
              <a:buFontTx/>
              <a:buNone/>
              <a:defRPr lang="en-US" sz="1600" b="0" kern="1200" dirty="0" smtClean="0">
                <a:ln w="6350">
                  <a:noFill/>
                </a:ln>
                <a:solidFill>
                  <a:schemeClr val="bg1"/>
                </a:solidFill>
                <a:effectLst>
                  <a:outerShdw blurRad="50800" dist="38100" dir="2700000" algn="tl" rotWithShape="0">
                    <a:prstClr val="black">
                      <a:alpha val="40000"/>
                    </a:prstClr>
                  </a:outerShdw>
                </a:effectLst>
                <a:latin typeface="+mn-lt"/>
                <a:ea typeface="+mn-ea"/>
                <a:cs typeface="+mn-cs"/>
              </a:defRPr>
            </a:lvl4pPr>
            <a:lvl5pPr marL="0" indent="0" algn="l" defTabSz="914400" rtl="0" eaLnBrk="1" latinLnBrk="0" hangingPunct="1">
              <a:spcBef>
                <a:spcPct val="20000"/>
              </a:spcBef>
              <a:buFontTx/>
              <a:buNone/>
              <a:defRPr lang="en-US" sz="1600" b="0" kern="1200" dirty="0">
                <a:ln w="6350">
                  <a:noFill/>
                </a:ln>
                <a:solidFill>
                  <a:schemeClr val="bg1"/>
                </a:solidFill>
                <a:effectLst>
                  <a:outerShdw blurRad="50800" dist="38100" dir="2700000" algn="tl" rotWithShape="0">
                    <a:prstClr val="black">
                      <a:alpha val="4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4"/>
          </p:nvPr>
        </p:nvSpPr>
        <p:spPr/>
        <p:txBody>
          <a:bodyPr/>
          <a:lstStyle/>
          <a:p>
            <a:fld id="{81582BD6-FC20-4557-852B-8433F8572D30}" type="slidenum">
              <a:rPr lang="en-US" smtClean="0"/>
              <a:pPr/>
              <a:t>‹#›</a:t>
            </a:fld>
            <a:endParaRPr lang="en-US" dirty="0"/>
          </a:p>
        </p:txBody>
      </p:sp>
      <p:sp>
        <p:nvSpPr>
          <p:cNvPr id="10" name="Footer Placeholder 9"/>
          <p:cNvSpPr>
            <a:spLocks noGrp="1"/>
          </p:cNvSpPr>
          <p:nvPr>
            <p:ph type="ftr" sz="quarter" idx="15"/>
          </p:nvPr>
        </p:nvSpPr>
        <p:spPr/>
        <p:txBody>
          <a:bodyPr/>
          <a:lstStyle/>
          <a:p>
            <a:r>
              <a:rPr lang="en-US" smtClean="0"/>
              <a:t>Copyright 2010</a:t>
            </a:r>
            <a:endParaRPr lang="en-US" dirty="0"/>
          </a:p>
        </p:txBody>
      </p:sp>
      <p:sp>
        <p:nvSpPr>
          <p:cNvPr id="12" name="Title 11"/>
          <p:cNvSpPr>
            <a:spLocks noGrp="1"/>
          </p:cNvSpPr>
          <p:nvPr>
            <p:ph type="title"/>
          </p:nvPr>
        </p:nvSpPr>
        <p:spPr>
          <a:xfrm>
            <a:off x="3238500" y="0"/>
            <a:ext cx="5486400" cy="685800"/>
          </a:xfrm>
        </p:spPr>
        <p:txBody>
          <a:bodyPr/>
          <a:lstStyle>
            <a:lvl1pPr algn="r">
              <a:defRPr/>
            </a:lvl1pPr>
          </a:lstStyle>
          <a:p>
            <a:r>
              <a:rPr lang="en-US" smtClean="0"/>
              <a:t>Click to edit Master title style</a:t>
            </a:r>
            <a:endParaRPr lang="en-US" dirty="0"/>
          </a:p>
        </p:txBody>
      </p:sp>
    </p:spTree>
    <p:extLst>
      <p:ext uri="{BB962C8B-B14F-4D97-AF65-F5344CB8AC3E}">
        <p14:creationId xmlns:p14="http://schemas.microsoft.com/office/powerpoint/2010/main" val="9299042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Copyright 2010</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457200" y="3048001"/>
            <a:ext cx="2743200" cy="2666999"/>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3238500" y="3048001"/>
            <a:ext cx="2743200" cy="2666999"/>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6019800" y="3048001"/>
            <a:ext cx="2743200" cy="2666999"/>
          </a:xfrm>
        </p:spPr>
        <p:txBody>
          <a:bodyPr lIns="274320" tIns="0" rIns="182880">
            <a:normAutofit/>
          </a:bodyPr>
          <a:lstStyle>
            <a:lvl1pPr>
              <a:lnSpc>
                <a:spcPts val="2000"/>
              </a:lnSpc>
              <a:defRPr lang="en-US" sz="1800" kern="1200" dirty="0" smtClean="0">
                <a:solidFill>
                  <a:schemeClr val="bg1"/>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lvl="0" indent="0" algn="l" defTabSz="914400" rtl="0" eaLnBrk="1" latinLnBrk="0" hangingPunct="1">
              <a:lnSpc>
                <a:spcPts val="2000"/>
              </a:lnSpc>
              <a:spcBef>
                <a:spcPct val="20000"/>
              </a:spcBef>
              <a:buFontTx/>
              <a:buNone/>
            </a:pPr>
            <a:r>
              <a:rPr lang="en-US" smtClean="0"/>
              <a:t>Click to edit Master text styles</a:t>
            </a:r>
          </a:p>
        </p:txBody>
      </p:sp>
      <p:sp>
        <p:nvSpPr>
          <p:cNvPr id="15" name="Content Placeholder 2"/>
          <p:cNvSpPr>
            <a:spLocks noGrp="1"/>
          </p:cNvSpPr>
          <p:nvPr>
            <p:ph sz="half" idx="15"/>
          </p:nvPr>
        </p:nvSpPr>
        <p:spPr>
          <a:xfrm>
            <a:off x="457200" y="1066801"/>
            <a:ext cx="2743200" cy="1905000"/>
          </a:xfrm>
        </p:spPr>
        <p:txBody>
          <a:bodyPr>
            <a:no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3276600" y="1066801"/>
            <a:ext cx="2667000" cy="190500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6019800" y="1066801"/>
            <a:ext cx="2743200" cy="1905000"/>
          </a:xfrm>
        </p:spPr>
        <p:txBody>
          <a:bodyPr>
            <a:normAutofit/>
          </a:bodyPr>
          <a:lstStyle>
            <a:lvl1pPr>
              <a:defRPr lang="en-US" sz="2000" kern="1200" dirty="0" smtClean="0">
                <a:solidFill>
                  <a:schemeClr val="bg1"/>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smtClean="0"/>
              <a:t>Click to edit Master text styles</a:t>
            </a:r>
          </a:p>
        </p:txBody>
      </p:sp>
      <p:sp>
        <p:nvSpPr>
          <p:cNvPr id="19" name="Title 18"/>
          <p:cNvSpPr>
            <a:spLocks noGrp="1"/>
          </p:cNvSpPr>
          <p:nvPr>
            <p:ph type="title"/>
          </p:nvPr>
        </p:nvSpPr>
        <p:spPr>
          <a:xfrm>
            <a:off x="3352800" y="0"/>
            <a:ext cx="5486400" cy="685800"/>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66309889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Picture">
    <p:spTree>
      <p:nvGrpSpPr>
        <p:cNvPr id="1" name=""/>
        <p:cNvGrpSpPr/>
        <p:nvPr/>
      </p:nvGrpSpPr>
      <p:grpSpPr>
        <a:xfrm>
          <a:off x="0" y="0"/>
          <a:ext cx="0" cy="0"/>
          <a:chOff x="0" y="0"/>
          <a:chExt cx="0" cy="0"/>
        </a:xfrm>
      </p:grpSpPr>
      <p:sp>
        <p:nvSpPr>
          <p:cNvPr id="12" name="Rounded Rectangle 11"/>
          <p:cNvSpPr/>
          <p:nvPr userDrawn="1"/>
        </p:nvSpPr>
        <p:spPr>
          <a:xfrm>
            <a:off x="4800599" y="3495675"/>
            <a:ext cx="3733801" cy="2162175"/>
          </a:xfrm>
          <a:prstGeom prst="roundRect">
            <a:avLst/>
          </a:prstGeom>
          <a:solidFill>
            <a:schemeClr val="accent1">
              <a:lumMod val="60000"/>
              <a:lumOff val="40000"/>
              <a:alpha val="53000"/>
            </a:schemeClr>
          </a:solidFill>
          <a:ln>
            <a:solidFill>
              <a:schemeClr val="bg1">
                <a:alpha val="33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userDrawn="1"/>
        </p:nvSpPr>
        <p:spPr>
          <a:xfrm>
            <a:off x="990599" y="3495675"/>
            <a:ext cx="3429001" cy="2133600"/>
          </a:xfrm>
          <a:prstGeom prst="roundRect">
            <a:avLst/>
          </a:prstGeom>
          <a:solidFill>
            <a:schemeClr val="tx2">
              <a:lumMod val="75000"/>
              <a:alpha val="53000"/>
            </a:schemeClr>
          </a:solidFill>
          <a:ln>
            <a:solidFill>
              <a:schemeClr val="bg1">
                <a:alpha val="33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0"/>
          </p:nvPr>
        </p:nvSpPr>
        <p:spPr/>
        <p:txBody>
          <a:bodyPr/>
          <a:lstStyle/>
          <a:p>
            <a:r>
              <a:rPr lang="en-US" smtClean="0"/>
              <a:t>Copyright 2010</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1017638" y="1142999"/>
            <a:ext cx="3429000" cy="2352675"/>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4876799" y="3662362"/>
            <a:ext cx="3581400" cy="1828800"/>
          </a:xfrm>
        </p:spPr>
        <p:txBody>
          <a:bodyPr>
            <a:normAutofit/>
          </a:bodyPr>
          <a:lstStyle>
            <a:lvl1pPr marL="0" indent="0" algn="l">
              <a:buFontTx/>
              <a:buNone/>
              <a:defRPr sz="1400" b="1">
                <a:solidFill>
                  <a:schemeClr val="bg1"/>
                </a:solidFill>
              </a:defRPr>
            </a:lvl1pPr>
            <a:lvl2pPr marL="0" indent="0" algn="l">
              <a:buFontTx/>
              <a:buNone/>
              <a:defRPr sz="1200">
                <a:solidFill>
                  <a:schemeClr val="bg1"/>
                </a:solidFill>
              </a:defRPr>
            </a:lvl2pPr>
            <a:lvl3pPr marL="0" indent="0" algn="l">
              <a:buFontTx/>
              <a:buNone/>
              <a:defRPr sz="1200">
                <a:solidFill>
                  <a:schemeClr val="bg1"/>
                </a:solidFill>
              </a:defRPr>
            </a:lvl3pPr>
            <a:lvl4pPr marL="0" indent="0" algn="l">
              <a:buFontTx/>
              <a:buNone/>
              <a:defRPr sz="1200">
                <a:solidFill>
                  <a:schemeClr val="bg1"/>
                </a:solidFill>
              </a:defRPr>
            </a:lvl4pPr>
            <a:lvl5pPr marL="0" indent="0" algn="l">
              <a:buFontTx/>
              <a:buNone/>
              <a:defRPr sz="12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sz="half" idx="14"/>
          </p:nvPr>
        </p:nvSpPr>
        <p:spPr>
          <a:xfrm>
            <a:off x="4838699" y="1143000"/>
            <a:ext cx="3657600" cy="2352675"/>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1066799" y="3657600"/>
            <a:ext cx="3276600" cy="1828800"/>
          </a:xfrm>
        </p:spPr>
        <p:txBody>
          <a:bodyPr>
            <a:normAutofit/>
          </a:bodyPr>
          <a:lstStyle>
            <a:lvl1pPr marL="0" indent="0">
              <a:buFontTx/>
              <a:buNone/>
              <a:defRPr sz="1400" b="1">
                <a:solidFill>
                  <a:schemeClr val="bg1"/>
                </a:solidFill>
              </a:defRPr>
            </a:lvl1pPr>
            <a:lvl2pPr marL="0" indent="0">
              <a:buFontTx/>
              <a:buNone/>
              <a:defRPr sz="1200">
                <a:solidFill>
                  <a:schemeClr val="bg1"/>
                </a:solidFill>
              </a:defRPr>
            </a:lvl2pPr>
            <a:lvl3pPr marL="0" indent="0">
              <a:buFontTx/>
              <a:buNone/>
              <a:defRPr sz="1200">
                <a:solidFill>
                  <a:schemeClr val="bg1"/>
                </a:solidFill>
              </a:defRPr>
            </a:lvl3pPr>
            <a:lvl4pPr marL="0" indent="0">
              <a:buFontTx/>
              <a:buNone/>
              <a:defRPr sz="1200">
                <a:solidFill>
                  <a:schemeClr val="bg1"/>
                </a:solidFill>
              </a:defRPr>
            </a:lvl4pPr>
            <a:lvl5pPr marL="0" indent="0">
              <a:buFontTx/>
              <a:buNone/>
              <a:defRPr sz="12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a:xfrm>
            <a:off x="3200400" y="19050"/>
            <a:ext cx="5486400" cy="685800"/>
          </a:xfrm>
        </p:spPr>
        <p:txBody>
          <a:bodyPr/>
          <a:lstStyle>
            <a:lvl1pPr algn="r">
              <a:defRPr/>
            </a:lvl1pPr>
          </a:lstStyle>
          <a:p>
            <a:r>
              <a:rPr lang="en-US" smtClean="0"/>
              <a:t>Click to edit Master title style</a:t>
            </a:r>
            <a:endParaRPr lang="en-US" dirty="0"/>
          </a:p>
        </p:txBody>
      </p:sp>
    </p:spTree>
    <p:extLst>
      <p:ext uri="{BB962C8B-B14F-4D97-AF65-F5344CB8AC3E}">
        <p14:creationId xmlns:p14="http://schemas.microsoft.com/office/powerpoint/2010/main" val="6601307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30"/>
          <p:cNvSpPr>
            <a:spLocks noGrp="1"/>
          </p:cNvSpPr>
          <p:nvPr>
            <p:ph sz="quarter" idx="13"/>
          </p:nvPr>
        </p:nvSpPr>
        <p:spPr>
          <a:xfrm>
            <a:off x="352426" y="1463040"/>
            <a:ext cx="768096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11"/>
          <p:cNvSpPr>
            <a:spLocks noGrp="1"/>
          </p:cNvSpPr>
          <p:nvPr>
            <p:ph type="dt" sz="half" idx="14"/>
          </p:nvPr>
        </p:nvSpPr>
        <p:spPr/>
        <p:txBody>
          <a:bodyPr/>
          <a:lstStyle/>
          <a:p>
            <a:fld id="{B20C4188-77DE-4D8F-885C-3C7D8B8098F3}" type="datetimeFigureOut">
              <a:rPr lang="en-US" smtClean="0"/>
              <a:t>3/30/2012</a:t>
            </a:fld>
            <a:endParaRPr lang="en-US"/>
          </a:p>
        </p:txBody>
      </p:sp>
      <p:sp>
        <p:nvSpPr>
          <p:cNvPr id="19" name="Slide Number Placeholder 18"/>
          <p:cNvSpPr>
            <a:spLocks noGrp="1"/>
          </p:cNvSpPr>
          <p:nvPr>
            <p:ph type="sldNum" sz="quarter" idx="15"/>
          </p:nvPr>
        </p:nvSpPr>
        <p:spPr/>
        <p:txBody>
          <a:bodyPr/>
          <a:lstStyle/>
          <a:p>
            <a:fld id="{8AA94602-4639-4A8A-A806-83AC2CEDB66F}" type="slidenum">
              <a:rPr lang="en-US" smtClean="0"/>
              <a:t>‹#›</a:t>
            </a:fld>
            <a:endParaRPr lang="en-US"/>
          </a:p>
        </p:txBody>
      </p:sp>
      <p:sp>
        <p:nvSpPr>
          <p:cNvPr id="21" name="Footer Placeholder 20"/>
          <p:cNvSpPr>
            <a:spLocks noGrp="1"/>
          </p:cNvSpPr>
          <p:nvPr>
            <p:ph type="ftr" sz="quarter" idx="16"/>
          </p:nvPr>
        </p:nvSpPr>
        <p:spPr/>
        <p:txBody>
          <a:bodyPr/>
          <a:lstStyle/>
          <a:p>
            <a:endParaRPr lang="en-US"/>
          </a:p>
        </p:txBody>
      </p:sp>
      <p:sp>
        <p:nvSpPr>
          <p:cNvPr id="8" name="Title 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2"/>
          <p:cNvSpPr>
            <a:spLocks noGrp="1"/>
          </p:cNvSpPr>
          <p:nvPr>
            <p:ph type="subTitle" idx="1"/>
          </p:nvPr>
        </p:nvSpPr>
        <p:spPr>
          <a:xfrm>
            <a:off x="352426" y="4003302"/>
            <a:ext cx="4572000" cy="11782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Date Placeholder 15"/>
          <p:cNvSpPr>
            <a:spLocks noGrp="1"/>
          </p:cNvSpPr>
          <p:nvPr>
            <p:ph type="dt" sz="half" idx="10"/>
          </p:nvPr>
        </p:nvSpPr>
        <p:spPr/>
        <p:txBody>
          <a:bodyPr/>
          <a:lstStyle/>
          <a:p>
            <a:fld id="{B20C4188-77DE-4D8F-885C-3C7D8B8098F3}" type="datetimeFigureOut">
              <a:rPr lang="en-US" smtClean="0"/>
              <a:t>3/30/2012</a:t>
            </a:fld>
            <a:endParaRPr lang="en-US"/>
          </a:p>
        </p:txBody>
      </p:sp>
      <p:sp>
        <p:nvSpPr>
          <p:cNvPr id="20" name="Slide Number Placeholder 19"/>
          <p:cNvSpPr>
            <a:spLocks noGrp="1"/>
          </p:cNvSpPr>
          <p:nvPr>
            <p:ph type="sldNum" sz="quarter" idx="11"/>
          </p:nvPr>
        </p:nvSpPr>
        <p:spPr/>
        <p:txBody>
          <a:bodyPr/>
          <a:lstStyle/>
          <a:p>
            <a:fld id="{8AA94602-4639-4A8A-A806-83AC2CEDB66F}" type="slidenum">
              <a:rPr lang="en-US" smtClean="0"/>
              <a:t>‹#›</a:t>
            </a:fld>
            <a:endParaRPr lang="en-US"/>
          </a:p>
        </p:txBody>
      </p:sp>
      <p:sp>
        <p:nvSpPr>
          <p:cNvPr id="21" name="Footer Placeholder 20"/>
          <p:cNvSpPr>
            <a:spLocks noGrp="1"/>
          </p:cNvSpPr>
          <p:nvPr>
            <p:ph type="ftr" sz="quarter" idx="12"/>
          </p:nvPr>
        </p:nvSpPr>
        <p:spPr/>
        <p:txBody>
          <a:bodyPr/>
          <a:lstStyle/>
          <a:p>
            <a:endParaRPr lang="en-US"/>
          </a:p>
        </p:txBody>
      </p:sp>
      <p:sp>
        <p:nvSpPr>
          <p:cNvPr id="13" name="Rectangle 12"/>
          <p:cNvSpPr/>
          <p:nvPr/>
        </p:nvSpPr>
        <p:spPr>
          <a:xfrm>
            <a:off x="0" y="0"/>
            <a:ext cx="9144000" cy="182880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4439" y="182880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3"/>
          <p:cNvSpPr>
            <a:spLocks noGrp="1"/>
          </p:cNvSpPr>
          <p:nvPr>
            <p:ph type="title"/>
          </p:nvPr>
        </p:nvSpPr>
        <p:spPr>
          <a:xfrm>
            <a:off x="354366" y="1990078"/>
            <a:ext cx="8439912" cy="1984248"/>
          </a:xfrm>
        </p:spPr>
        <p:txBody>
          <a:bodyPr>
            <a:noAutofit/>
          </a:bodyPr>
          <a:lstStyle>
            <a:lvl1pPr>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mtClean="0"/>
              <a:t>Click to edit Master title style</a:t>
            </a:r>
            <a:endParaRPr lang="en-US" dirty="0"/>
          </a:p>
        </p:txBody>
      </p:sp>
      <p:pic>
        <p:nvPicPr>
          <p:cNvPr id="10" name="golden_trophy_black.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a:blip r:embed="rId4">
            <a:lum contrast="18000"/>
          </a:blip>
          <a:stretch>
            <a:fillRect/>
          </a:stretch>
        </p:blipFill>
        <p:spPr>
          <a:xfrm>
            <a:off x="-381000" y="1066800"/>
            <a:ext cx="4038600" cy="4038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8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1"/>
          <p:cNvSpPr>
            <a:spLocks noGrp="1"/>
          </p:cNvSpPr>
          <p:nvPr>
            <p:ph sz="quarter" idx="14"/>
          </p:nvPr>
        </p:nvSpPr>
        <p:spPr>
          <a:xfrm>
            <a:off x="4901184"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30"/>
          <p:cNvSpPr>
            <a:spLocks noGrp="1"/>
          </p:cNvSpPr>
          <p:nvPr>
            <p:ph sz="quarter" idx="13"/>
          </p:nvPr>
        </p:nvSpPr>
        <p:spPr>
          <a:xfrm>
            <a:off x="352426"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itle 26"/>
          <p:cNvSpPr>
            <a:spLocks noGrp="1"/>
          </p:cNvSpPr>
          <p:nvPr>
            <p:ph type="title"/>
          </p:nvPr>
        </p:nvSpPr>
        <p:spPr/>
        <p:txBody>
          <a:bodyPr/>
          <a:lstStyle/>
          <a:p>
            <a:r>
              <a:rPr lang="en-US" smtClean="0"/>
              <a:t>Click to edit Master title style</a:t>
            </a:r>
            <a:endParaRPr lang="en-US" dirty="0"/>
          </a:p>
        </p:txBody>
      </p:sp>
      <p:sp>
        <p:nvSpPr>
          <p:cNvPr id="20" name="Date Placeholder 19"/>
          <p:cNvSpPr>
            <a:spLocks noGrp="1"/>
          </p:cNvSpPr>
          <p:nvPr>
            <p:ph type="dt" sz="half" idx="15"/>
          </p:nvPr>
        </p:nvSpPr>
        <p:spPr/>
        <p:txBody>
          <a:bodyPr/>
          <a:lstStyle/>
          <a:p>
            <a:fld id="{B20C4188-77DE-4D8F-885C-3C7D8B8098F3}" type="datetimeFigureOut">
              <a:rPr lang="en-US" smtClean="0"/>
              <a:t>3/30/2012</a:t>
            </a:fld>
            <a:endParaRPr lang="en-US"/>
          </a:p>
        </p:txBody>
      </p:sp>
      <p:sp>
        <p:nvSpPr>
          <p:cNvPr id="25" name="Slide Number Placeholder 24"/>
          <p:cNvSpPr>
            <a:spLocks noGrp="1"/>
          </p:cNvSpPr>
          <p:nvPr>
            <p:ph type="sldNum" sz="quarter" idx="16"/>
          </p:nvPr>
        </p:nvSpPr>
        <p:spPr/>
        <p:txBody>
          <a:bodyPr/>
          <a:lstStyle/>
          <a:p>
            <a:fld id="{8AA94602-4639-4A8A-A806-83AC2CEDB66F}" type="slidenum">
              <a:rPr lang="en-US" smtClean="0"/>
              <a:t>‹#›</a:t>
            </a:fld>
            <a:endParaRPr lang="en-US"/>
          </a:p>
        </p:txBody>
      </p:sp>
      <p:sp>
        <p:nvSpPr>
          <p:cNvPr id="26" name="Footer Placeholder 25"/>
          <p:cNvSpPr>
            <a:spLocks noGrp="1"/>
          </p:cNvSpPr>
          <p:nvPr>
            <p:ph type="ftr" sz="quarter" idx="17"/>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p:cNvSpPr>
            <a:spLocks noGrp="1"/>
          </p:cNvSpPr>
          <p:nvPr>
            <p:ph type="body" sz="half" idx="2"/>
          </p:nvPr>
        </p:nvSpPr>
        <p:spPr>
          <a:xfrm>
            <a:off x="352426"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5"/>
          </p:nvPr>
        </p:nvSpPr>
        <p:spPr>
          <a:xfrm>
            <a:off x="4900613"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Content Placeholder 11"/>
          <p:cNvSpPr>
            <a:spLocks noGrp="1"/>
          </p:cNvSpPr>
          <p:nvPr>
            <p:ph sz="quarter" idx="14"/>
          </p:nvPr>
        </p:nvSpPr>
        <p:spPr>
          <a:xfrm>
            <a:off x="4900613"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Content Placeholder 30"/>
          <p:cNvSpPr>
            <a:spLocks noGrp="1"/>
          </p:cNvSpPr>
          <p:nvPr>
            <p:ph sz="quarter" idx="13"/>
          </p:nvPr>
        </p:nvSpPr>
        <p:spPr>
          <a:xfrm>
            <a:off x="352426"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Title 29"/>
          <p:cNvSpPr>
            <a:spLocks noGrp="1"/>
          </p:cNvSpPr>
          <p:nvPr>
            <p:ph type="title"/>
          </p:nvPr>
        </p:nvSpPr>
        <p:spPr/>
        <p:txBody>
          <a:bodyPr/>
          <a:lstStyle/>
          <a:p>
            <a:r>
              <a:rPr lang="en-US" smtClean="0"/>
              <a:t>Click to edit Master title style</a:t>
            </a:r>
            <a:endParaRPr lang="en-US"/>
          </a:p>
        </p:txBody>
      </p:sp>
      <p:sp>
        <p:nvSpPr>
          <p:cNvPr id="20" name="Date Placeholder 19"/>
          <p:cNvSpPr>
            <a:spLocks noGrp="1"/>
          </p:cNvSpPr>
          <p:nvPr>
            <p:ph type="dt" sz="half" idx="16"/>
          </p:nvPr>
        </p:nvSpPr>
        <p:spPr/>
        <p:txBody>
          <a:bodyPr/>
          <a:lstStyle/>
          <a:p>
            <a:fld id="{B20C4188-77DE-4D8F-885C-3C7D8B8098F3}" type="datetimeFigureOut">
              <a:rPr lang="en-US" smtClean="0"/>
              <a:t>3/30/2012</a:t>
            </a:fld>
            <a:endParaRPr lang="en-US"/>
          </a:p>
        </p:txBody>
      </p:sp>
      <p:sp>
        <p:nvSpPr>
          <p:cNvPr id="24" name="Slide Number Placeholder 23"/>
          <p:cNvSpPr>
            <a:spLocks noGrp="1"/>
          </p:cNvSpPr>
          <p:nvPr>
            <p:ph type="sldNum" sz="quarter" idx="17"/>
          </p:nvPr>
        </p:nvSpPr>
        <p:spPr/>
        <p:txBody>
          <a:bodyPr/>
          <a:lstStyle/>
          <a:p>
            <a:fld id="{8AA94602-4639-4A8A-A806-83AC2CEDB66F}" type="slidenum">
              <a:rPr lang="en-US" smtClean="0"/>
              <a:t>‹#›</a:t>
            </a:fld>
            <a:endParaRPr lang="en-US"/>
          </a:p>
        </p:txBody>
      </p:sp>
      <p:sp>
        <p:nvSpPr>
          <p:cNvPr id="29" name="Footer Placeholder 28"/>
          <p:cNvSpPr>
            <a:spLocks noGrp="1"/>
          </p:cNvSpPr>
          <p:nvPr>
            <p:ph type="ftr" sz="quarter" idx="18"/>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ate Placeholder 10"/>
          <p:cNvSpPr>
            <a:spLocks noGrp="1"/>
          </p:cNvSpPr>
          <p:nvPr>
            <p:ph type="dt" sz="half" idx="10"/>
          </p:nvPr>
        </p:nvSpPr>
        <p:spPr/>
        <p:txBody>
          <a:bodyPr/>
          <a:lstStyle/>
          <a:p>
            <a:fld id="{B20C4188-77DE-4D8F-885C-3C7D8B8098F3}" type="datetimeFigureOut">
              <a:rPr lang="en-US" smtClean="0"/>
              <a:t>3/30/2012</a:t>
            </a:fld>
            <a:endParaRPr lang="en-US"/>
          </a:p>
        </p:txBody>
      </p:sp>
      <p:sp>
        <p:nvSpPr>
          <p:cNvPr id="14" name="Slide Number Placeholder 13"/>
          <p:cNvSpPr>
            <a:spLocks noGrp="1"/>
          </p:cNvSpPr>
          <p:nvPr>
            <p:ph type="sldNum" sz="quarter" idx="11"/>
          </p:nvPr>
        </p:nvSpPr>
        <p:spPr/>
        <p:txBody>
          <a:bodyPr/>
          <a:lstStyle/>
          <a:p>
            <a:fld id="{8AA94602-4639-4A8A-A806-83AC2CEDB66F}" type="slidenum">
              <a:rPr lang="en-US" smtClean="0"/>
              <a:t>‹#›</a:t>
            </a:fld>
            <a:endParaRPr lang="en-US"/>
          </a:p>
        </p:txBody>
      </p:sp>
      <p:sp>
        <p:nvSpPr>
          <p:cNvPr id="18" name="Footer Placeholder 17"/>
          <p:cNvSpPr>
            <a:spLocks noGrp="1"/>
          </p:cNvSpPr>
          <p:nvPr>
            <p:ph type="ftr" sz="quarter" idx="12"/>
          </p:nvPr>
        </p:nvSpPr>
        <p:spPr/>
        <p:txBody>
          <a:bodyPr/>
          <a:lstStyle/>
          <a:p>
            <a:endParaRPr lang="en-US"/>
          </a:p>
        </p:txBody>
      </p:sp>
      <p:sp>
        <p:nvSpPr>
          <p:cNvPr id="15" name="Title 1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B20C4188-77DE-4D8F-885C-3C7D8B8098F3}" type="datetimeFigureOut">
              <a:rPr lang="en-US" smtClean="0"/>
              <a:t>3/30/2012</a:t>
            </a:fld>
            <a:endParaRPr lang="en-US"/>
          </a:p>
        </p:txBody>
      </p:sp>
      <p:sp>
        <p:nvSpPr>
          <p:cNvPr id="12" name="Slide Number Placeholder 11"/>
          <p:cNvSpPr>
            <a:spLocks noGrp="1"/>
          </p:cNvSpPr>
          <p:nvPr>
            <p:ph type="sldNum" sz="quarter" idx="11"/>
          </p:nvPr>
        </p:nvSpPr>
        <p:spPr/>
        <p:txBody>
          <a:bodyPr/>
          <a:lstStyle/>
          <a:p>
            <a:fld id="{8AA94602-4639-4A8A-A806-83AC2CEDB66F}" type="slidenum">
              <a:rPr lang="en-US" smtClean="0"/>
              <a:t>‹#›</a:t>
            </a:fld>
            <a:endParaRPr lang="en-US"/>
          </a:p>
        </p:txBody>
      </p:sp>
      <p:sp>
        <p:nvSpPr>
          <p:cNvPr id="13" name="Footer Placeholder 12"/>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itle 23"/>
          <p:cNvSpPr>
            <a:spLocks noGrp="1"/>
          </p:cNvSpPr>
          <p:nvPr>
            <p:ph type="title"/>
          </p:nvPr>
        </p:nvSpPr>
        <p:spPr/>
        <p:txBody>
          <a:bodyPr/>
          <a:lstStyle/>
          <a:p>
            <a:r>
              <a:rPr lang="en-US" smtClean="0"/>
              <a:t>Click to edit Master title style</a:t>
            </a:r>
            <a:endParaRPr lang="en-US"/>
          </a:p>
        </p:txBody>
      </p:sp>
      <p:sp>
        <p:nvSpPr>
          <p:cNvPr id="11" name="Text Placeholder 3"/>
          <p:cNvSpPr>
            <a:spLocks noGrp="1"/>
          </p:cNvSpPr>
          <p:nvPr>
            <p:ph type="body" sz="half" idx="2"/>
          </p:nvPr>
        </p:nvSpPr>
        <p:spPr>
          <a:xfrm>
            <a:off x="352426" y="1463040"/>
            <a:ext cx="3381375" cy="3967162"/>
          </a:xfrm>
        </p:spPr>
        <p:txBody>
          <a:bodyPr>
            <a:normAutofit/>
          </a:bodyPr>
          <a:lstStyle>
            <a:lvl1pPr marL="0" indent="0">
              <a:lnSpc>
                <a:spcPct val="150000"/>
              </a:lnSpc>
              <a:buNone/>
              <a:defRPr sz="1600" b="0" i="1" spc="0" baseline="0">
                <a:solidFill>
                  <a:schemeClr val="tx2"/>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Content Placeholder 11"/>
          <p:cNvSpPr>
            <a:spLocks noGrp="1"/>
          </p:cNvSpPr>
          <p:nvPr>
            <p:ph sz="quarter" idx="14"/>
          </p:nvPr>
        </p:nvSpPr>
        <p:spPr>
          <a:xfrm>
            <a:off x="4105275" y="1463040"/>
            <a:ext cx="4681538" cy="396849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12"/>
          <p:cNvSpPr>
            <a:spLocks noGrp="1"/>
          </p:cNvSpPr>
          <p:nvPr>
            <p:ph type="dt" sz="half" idx="15"/>
          </p:nvPr>
        </p:nvSpPr>
        <p:spPr/>
        <p:txBody>
          <a:bodyPr/>
          <a:lstStyle/>
          <a:p>
            <a:fld id="{B20C4188-77DE-4D8F-885C-3C7D8B8098F3}" type="datetimeFigureOut">
              <a:rPr lang="en-US" smtClean="0"/>
              <a:t>3/30/2012</a:t>
            </a:fld>
            <a:endParaRPr lang="en-US"/>
          </a:p>
        </p:txBody>
      </p:sp>
      <p:sp>
        <p:nvSpPr>
          <p:cNvPr id="18" name="Slide Number Placeholder 17"/>
          <p:cNvSpPr>
            <a:spLocks noGrp="1"/>
          </p:cNvSpPr>
          <p:nvPr>
            <p:ph type="sldNum" sz="quarter" idx="16"/>
          </p:nvPr>
        </p:nvSpPr>
        <p:spPr/>
        <p:txBody>
          <a:bodyPr/>
          <a:lstStyle/>
          <a:p>
            <a:fld id="{8AA94602-4639-4A8A-A806-83AC2CEDB66F}" type="slidenum">
              <a:rPr lang="en-US" smtClean="0"/>
              <a:t>‹#›</a:t>
            </a:fld>
            <a:endParaRPr lang="en-US"/>
          </a:p>
        </p:txBody>
      </p:sp>
      <p:sp>
        <p:nvSpPr>
          <p:cNvPr id="20" name="Footer Placeholder 19"/>
          <p:cNvSpPr>
            <a:spLocks noGrp="1"/>
          </p:cNvSpPr>
          <p:nvPr>
            <p:ph type="ftr" sz="quarter" idx="17"/>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229224" y="0"/>
            <a:ext cx="3914775" cy="5657850"/>
          </a:xfrm>
        </p:spPr>
        <p:txBody>
          <a:bodyPr anchor="ctr" anchorCtr="0"/>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352426" y="1600199"/>
            <a:ext cx="4572000" cy="3593237"/>
          </a:xfrm>
        </p:spPr>
        <p:txBody>
          <a:bodyPr>
            <a:normAutofit/>
          </a:bodyPr>
          <a:lstStyle>
            <a:lvl1pPr marL="0" indent="0">
              <a:lnSpc>
                <a:spcPct val="150000"/>
              </a:lnSpc>
              <a:spcBef>
                <a:spcPts val="0"/>
              </a:spcBef>
              <a:buNone/>
              <a:defRPr sz="1600" i="1">
                <a:solidFill>
                  <a:schemeClr val="tx1"/>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
        <p:nvSpPr>
          <p:cNvPr id="11" name="Rectangle 10"/>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Placeholder 1"/>
          <p:cNvSpPr>
            <a:spLocks noGrp="1"/>
          </p:cNvSpPr>
          <p:nvPr>
            <p:ph type="title"/>
          </p:nvPr>
        </p:nvSpPr>
        <p:spPr>
          <a:xfrm>
            <a:off x="352425" y="275208"/>
            <a:ext cx="4572000" cy="1324992"/>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3" name="Date Placeholder 12"/>
          <p:cNvSpPr>
            <a:spLocks noGrp="1"/>
          </p:cNvSpPr>
          <p:nvPr>
            <p:ph type="dt" sz="half" idx="14"/>
          </p:nvPr>
        </p:nvSpPr>
        <p:spPr/>
        <p:txBody>
          <a:bodyPr/>
          <a:lstStyle/>
          <a:p>
            <a:fld id="{B20C4188-77DE-4D8F-885C-3C7D8B8098F3}" type="datetimeFigureOut">
              <a:rPr lang="en-US" smtClean="0"/>
              <a:t>3/30/2012</a:t>
            </a:fld>
            <a:endParaRPr lang="en-US"/>
          </a:p>
        </p:txBody>
      </p:sp>
      <p:sp>
        <p:nvSpPr>
          <p:cNvPr id="20" name="Slide Number Placeholder 19"/>
          <p:cNvSpPr>
            <a:spLocks noGrp="1"/>
          </p:cNvSpPr>
          <p:nvPr>
            <p:ph type="sldNum" sz="quarter" idx="15"/>
          </p:nvPr>
        </p:nvSpPr>
        <p:spPr/>
        <p:txBody>
          <a:bodyPr/>
          <a:lstStyle/>
          <a:p>
            <a:fld id="{8AA94602-4639-4A8A-A806-83AC2CEDB66F}" type="slidenum">
              <a:rPr lang="en-US" smtClean="0"/>
              <a:t>‹#›</a:t>
            </a:fld>
            <a:endParaRPr lang="en-US"/>
          </a:p>
        </p:txBody>
      </p:sp>
      <p:sp>
        <p:nvSpPr>
          <p:cNvPr id="21" name="Footer Placeholder 20"/>
          <p:cNvSpPr>
            <a:spLocks noGrp="1"/>
          </p:cNvSpPr>
          <p:nvPr>
            <p:ph type="ftr" sz="quarter" idx="16"/>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2426" y="228600"/>
            <a:ext cx="768096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52426" y="1463040"/>
            <a:ext cx="7680960"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52426" y="6543676"/>
            <a:ext cx="1466850" cy="247650"/>
          </a:xfrm>
          <a:prstGeom prst="rect">
            <a:avLst/>
          </a:prstGeom>
        </p:spPr>
        <p:txBody>
          <a:bodyPr vert="horz" lIns="91440" tIns="45720" rIns="91440" bIns="45720" rtlCol="0" anchor="ctr">
            <a:normAutofit/>
          </a:bodyPr>
          <a:lstStyle>
            <a:lvl1pPr algn="l">
              <a:defRPr sz="1000" b="1">
                <a:solidFill>
                  <a:schemeClr val="tx1">
                    <a:alpha val="65000"/>
                  </a:schemeClr>
                </a:solidFill>
              </a:defRPr>
            </a:lvl1pPr>
          </a:lstStyle>
          <a:p>
            <a:fld id="{B20C4188-77DE-4D8F-885C-3C7D8B8098F3}" type="datetimeFigureOut">
              <a:rPr lang="en-US" smtClean="0"/>
              <a:t>3/30/2012</a:t>
            </a:fld>
            <a:endParaRPr lang="en-US"/>
          </a:p>
        </p:txBody>
      </p:sp>
      <p:sp>
        <p:nvSpPr>
          <p:cNvPr id="5" name="Footer Placeholder 4"/>
          <p:cNvSpPr>
            <a:spLocks noGrp="1"/>
          </p:cNvSpPr>
          <p:nvPr>
            <p:ph type="ftr" sz="quarter" idx="3"/>
          </p:nvPr>
        </p:nvSpPr>
        <p:spPr>
          <a:xfrm>
            <a:off x="1809749" y="6543676"/>
            <a:ext cx="4086225" cy="247650"/>
          </a:xfrm>
          <a:prstGeom prst="rect">
            <a:avLst/>
          </a:prstGeom>
        </p:spPr>
        <p:txBody>
          <a:bodyPr vert="horz" lIns="91440" tIns="45720" rIns="91440" bIns="45720" rtlCol="0" anchor="ctr">
            <a:normAutofit/>
          </a:bodyPr>
          <a:lstStyle>
            <a:lvl1pPr algn="l">
              <a:defRPr sz="1000" b="1" i="1">
                <a:solidFill>
                  <a:schemeClr val="tx1">
                    <a:alpha val="65000"/>
                  </a:schemeClr>
                </a:solidFill>
              </a:defRPr>
            </a:lvl1pPr>
          </a:lstStyle>
          <a:p>
            <a:endParaRPr lang="en-US"/>
          </a:p>
        </p:txBody>
      </p:sp>
      <p:sp>
        <p:nvSpPr>
          <p:cNvPr id="6" name="Slide Number Placeholder 5"/>
          <p:cNvSpPr>
            <a:spLocks noGrp="1"/>
          </p:cNvSpPr>
          <p:nvPr>
            <p:ph type="sldNum" sz="quarter" idx="4"/>
          </p:nvPr>
        </p:nvSpPr>
        <p:spPr>
          <a:xfrm>
            <a:off x="7886700" y="6543676"/>
            <a:ext cx="876300" cy="247650"/>
          </a:xfrm>
          <a:prstGeom prst="rect">
            <a:avLst/>
          </a:prstGeom>
        </p:spPr>
        <p:txBody>
          <a:bodyPr vert="horz" lIns="91440" tIns="45720" rIns="91440" bIns="45720" rtlCol="0" anchor="ctr">
            <a:normAutofit/>
          </a:bodyPr>
          <a:lstStyle>
            <a:lvl1pPr algn="r">
              <a:defRPr sz="1000" b="1">
                <a:solidFill>
                  <a:schemeClr val="tx1">
                    <a:alpha val="65000"/>
                  </a:schemeClr>
                </a:solidFill>
              </a:defRPr>
            </a:lvl1pPr>
          </a:lstStyle>
          <a:p>
            <a:fld id="{8AA94602-4639-4A8A-A806-83AC2CEDB66F}"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Lst>
  <p:txStyles>
    <p:titleStyle>
      <a:lvl1pPr algn="l" defTabSz="914400" rtl="0" eaLnBrk="1" latinLnBrk="0" hangingPunct="1">
        <a:spcBef>
          <a:spcPts val="400"/>
        </a:spcBef>
        <a:buNone/>
        <a:defRPr sz="4000" b="0" kern="1200" cap="none" spc="0" baseline="0">
          <a:solidFill>
            <a:schemeClr val="tx1"/>
          </a:solidFill>
          <a:latin typeface="+mj-lt"/>
          <a:ea typeface="+mj-ea"/>
          <a:cs typeface="Tunga" pitchFamily="2"/>
        </a:defRPr>
      </a:lvl1pPr>
    </p:titleStyle>
    <p:body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presentermedia.com/mspp.htm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9144000" cy="1851025"/>
          </a:xfrm>
        </p:spPr>
        <p:txBody>
          <a:bodyPr>
            <a:normAutofit fontScale="90000"/>
          </a:bodyPr>
          <a:lstStyle/>
          <a:p>
            <a:pPr algn="ctr"/>
            <a:r>
              <a:rPr lang="en-US" i="1" dirty="0" smtClean="0">
                <a:solidFill>
                  <a:schemeClr val="tx1"/>
                </a:solidFill>
                <a:effectLst>
                  <a:outerShdw blurRad="38100" dist="38100" dir="2700000" algn="tl">
                    <a:srgbClr val="000000">
                      <a:alpha val="43137"/>
                    </a:srgbClr>
                  </a:outerShdw>
                </a:effectLst>
              </a:rPr>
              <a:t>The candidates for the 2012 presidential election </a:t>
            </a:r>
            <a:endParaRPr lang="en-US" i="1" dirty="0">
              <a:solidFill>
                <a:schemeClr val="tx1"/>
              </a:solidFill>
              <a:effectLst>
                <a:outerShdw blurRad="38100" dist="38100" dir="2700000" algn="tl">
                  <a:srgbClr val="000000">
                    <a:alpha val="43137"/>
                  </a:srgbClr>
                </a:outerShdw>
              </a:effectLst>
            </a:endParaRPr>
          </a:p>
        </p:txBody>
      </p:sp>
      <p:sp>
        <p:nvSpPr>
          <p:cNvPr id="4" name="TextBox 3"/>
          <p:cNvSpPr txBox="1"/>
          <p:nvPr/>
        </p:nvSpPr>
        <p:spPr>
          <a:xfrm>
            <a:off x="6553200" y="6324600"/>
            <a:ext cx="2362200" cy="228600"/>
          </a:xfrm>
          <a:prstGeom prst="rect">
            <a:avLst/>
          </a:prstGeom>
        </p:spPr>
        <p:txBody>
          <a:bodyPr vert="horz" wrap="square" lIns="91440" tIns="45720" rIns="91440" bIns="45720" rtlCol="0" anchor="ctr">
            <a:noAutofit/>
          </a:bodyPr>
          <a:lstStyle/>
          <a:p>
            <a:pPr>
              <a:spcBef>
                <a:spcPct val="0"/>
              </a:spcBef>
            </a:pPr>
            <a:r>
              <a:rPr lang="en-US" sz="1600" dirty="0">
                <a:solidFill>
                  <a:schemeClr val="bg1"/>
                </a:solidFill>
              </a:rPr>
              <a:t>By</a:t>
            </a:r>
            <a:r>
              <a:rPr lang="en-US" sz="1600" dirty="0"/>
              <a:t> </a:t>
            </a:r>
            <a:r>
              <a:rPr lang="en-US" sz="1600" b="1" dirty="0">
                <a:hlinkClick r:id="rId2"/>
              </a:rPr>
              <a:t>PresenterMedia.com</a:t>
            </a:r>
            <a:endParaRPr kumimoji="0" lang="en-US" sz="16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extLst>
      <p:ext uri="{BB962C8B-B14F-4D97-AF65-F5344CB8AC3E}">
        <p14:creationId xmlns:p14="http://schemas.microsoft.com/office/powerpoint/2010/main" val="39979178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1"/>
          </p:nvPr>
        </p:nvSpPr>
        <p:spPr/>
        <p:txBody>
          <a:bodyPr/>
          <a:lstStyle/>
          <a:p>
            <a:r>
              <a:rPr lang="en-US" smtClean="0"/>
              <a:t>A description of the first picture.  You may change this text.</a:t>
            </a:r>
          </a:p>
          <a:p>
            <a:endParaRPr lang="en-US" smtClean="0"/>
          </a:p>
          <a:p>
            <a:r>
              <a:rPr lang="en-US" smtClean="0"/>
              <a:t>A second place holder is available here.  Add as much text as you would like.</a:t>
            </a:r>
            <a:endParaRPr lang="en-US" dirty="0"/>
          </a:p>
        </p:txBody>
      </p:sp>
      <p:sp>
        <p:nvSpPr>
          <p:cNvPr id="10" name="Content Placeholder 9"/>
          <p:cNvSpPr>
            <a:spLocks noGrp="1"/>
          </p:cNvSpPr>
          <p:nvPr>
            <p:ph sz="half" idx="2"/>
          </p:nvPr>
        </p:nvSpPr>
        <p:spPr/>
        <p:txBody>
          <a:bodyPr/>
          <a:lstStyle/>
          <a:p>
            <a:r>
              <a:rPr lang="en-US" dirty="0" smtClean="0"/>
              <a:t>A description of the second picture.  You may change this text.</a:t>
            </a:r>
          </a:p>
          <a:p>
            <a:endParaRPr lang="en-US" dirty="0" smtClean="0"/>
          </a:p>
          <a:p>
            <a:r>
              <a:rPr lang="en-US" dirty="0" smtClean="0"/>
              <a:t>A second place holder is available here.  Add as much text as you would like.</a:t>
            </a:r>
          </a:p>
        </p:txBody>
      </p:sp>
      <p:sp>
        <p:nvSpPr>
          <p:cNvPr id="12" name="Content Placeholder 11"/>
          <p:cNvSpPr>
            <a:spLocks noGrp="1"/>
          </p:cNvSpPr>
          <p:nvPr>
            <p:ph sz="half" idx="14"/>
          </p:nvPr>
        </p:nvSpPr>
        <p:spPr/>
        <p:txBody>
          <a:bodyPr/>
          <a:lstStyle/>
          <a:p>
            <a:r>
              <a:rPr lang="en-US" dirty="0" smtClean="0"/>
              <a:t>A description of the third picture.  You may change this text.</a:t>
            </a:r>
          </a:p>
          <a:p>
            <a:endParaRPr lang="en-US" dirty="0" smtClean="0"/>
          </a:p>
          <a:p>
            <a:r>
              <a:rPr lang="en-US" dirty="0"/>
              <a:t>A second place holder is available here.  Add as much text as you would like.</a:t>
            </a:r>
          </a:p>
          <a:p>
            <a:endParaRPr lang="en-US" dirty="0"/>
          </a:p>
        </p:txBody>
      </p:sp>
      <p:pic>
        <p:nvPicPr>
          <p:cNvPr id="4" name="Content Placeholder 3"/>
          <p:cNvPicPr>
            <a:picLocks noGrp="1" noChangeAspect="1"/>
          </p:cNvPicPr>
          <p:nvPr>
            <p:ph sz="half" idx="15"/>
          </p:nvPr>
        </p:nvPicPr>
        <p:blipFill>
          <a:blip r:embed="rId2" cstate="print">
            <a:extLst>
              <a:ext uri="{28A0092B-C50C-407E-A947-70E740481C1C}">
                <a14:useLocalDpi xmlns:a14="http://schemas.microsoft.com/office/drawing/2010/main" val="0"/>
              </a:ext>
            </a:extLst>
          </a:blip>
          <a:stretch>
            <a:fillRect/>
          </a:stretch>
        </p:blipFill>
        <p:spPr>
          <a:xfrm>
            <a:off x="876947" y="1067447"/>
            <a:ext cx="1903706" cy="1903706"/>
          </a:xfrm>
        </p:spPr>
      </p:pic>
      <p:pic>
        <p:nvPicPr>
          <p:cNvPr id="6" name="Content Placeholder 5"/>
          <p:cNvPicPr>
            <a:picLocks noGrp="1" noChangeAspect="1"/>
          </p:cNvPicPr>
          <p:nvPr>
            <p:ph sz="half" idx="16"/>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3658247" y="1067447"/>
            <a:ext cx="1903706" cy="1903706"/>
          </a:xfrm>
        </p:spPr>
      </p:pic>
      <p:pic>
        <p:nvPicPr>
          <p:cNvPr id="15" name="Content Placeholder 14"/>
          <p:cNvPicPr>
            <a:picLocks noGrp="1" noChangeAspect="1"/>
          </p:cNvPicPr>
          <p:nvPr>
            <p:ph sz="half" idx="17"/>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439547" y="1067447"/>
            <a:ext cx="1903706" cy="1903706"/>
          </a:xfrm>
        </p:spPr>
      </p:pic>
      <p:sp>
        <p:nvSpPr>
          <p:cNvPr id="8" name="Title 7"/>
          <p:cNvSpPr>
            <a:spLocks noGrp="1"/>
          </p:cNvSpPr>
          <p:nvPr>
            <p:ph type="title"/>
          </p:nvPr>
        </p:nvSpPr>
        <p:spPr/>
        <p:txBody>
          <a:bodyPr>
            <a:normAutofit fontScale="90000"/>
          </a:bodyPr>
          <a:lstStyle/>
          <a:p>
            <a:r>
              <a:rPr lang="en-US" smtClean="0"/>
              <a:t>Three Picture Page Layout</a:t>
            </a:r>
            <a:endParaRPr lang="en-US" dirty="0"/>
          </a:p>
        </p:txBody>
      </p:sp>
      <p:sp>
        <p:nvSpPr>
          <p:cNvPr id="21" name="Pentagon 20"/>
          <p:cNvSpPr/>
          <p:nvPr/>
        </p:nvSpPr>
        <p:spPr>
          <a:xfrm>
            <a:off x="2857500" y="1981200"/>
            <a:ext cx="571500" cy="457200"/>
          </a:xfrm>
          <a:prstGeom prst="homePlate">
            <a:avLst/>
          </a:prstGeom>
          <a:solidFill>
            <a:schemeClr val="accent3">
              <a:lumMod val="75000"/>
            </a:schemeClr>
          </a:solidFill>
          <a:ln/>
        </p:spPr>
        <p:style>
          <a:lnRef idx="3">
            <a:schemeClr val="lt1"/>
          </a:lnRef>
          <a:fillRef idx="1003">
            <a:schemeClr val="dk2"/>
          </a:fillRef>
          <a:effectRef idx="1">
            <a:schemeClr val="accent2"/>
          </a:effectRef>
          <a:fontRef idx="minor">
            <a:schemeClr val="lt1"/>
          </a:fontRef>
        </p:style>
        <p:txBody>
          <a:bodyPr rtlCol="0" anchor="ctr"/>
          <a:lstStyle/>
          <a:p>
            <a:pPr algn="ctr"/>
            <a:endParaRPr lang="en-US">
              <a:solidFill>
                <a:srgbClr val="FF0000"/>
              </a:solidFill>
            </a:endParaRPr>
          </a:p>
        </p:txBody>
      </p:sp>
      <p:sp>
        <p:nvSpPr>
          <p:cNvPr id="14" name="Pentagon 13"/>
          <p:cNvSpPr/>
          <p:nvPr/>
        </p:nvSpPr>
        <p:spPr>
          <a:xfrm>
            <a:off x="5715000" y="1905000"/>
            <a:ext cx="571500" cy="457200"/>
          </a:xfrm>
          <a:prstGeom prst="homePlate">
            <a:avLst/>
          </a:prstGeom>
          <a:solidFill>
            <a:schemeClr val="accent3">
              <a:lumMod val="75000"/>
            </a:schemeClr>
          </a:solidFill>
          <a:ln/>
        </p:spPr>
        <p:style>
          <a:lnRef idx="3">
            <a:schemeClr val="lt1"/>
          </a:lnRef>
          <a:fillRef idx="1003">
            <a:schemeClr val="dk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85362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55750" y="1143000"/>
            <a:ext cx="2352675" cy="2352675"/>
          </a:xfrm>
        </p:spPr>
      </p:pic>
      <p:sp>
        <p:nvSpPr>
          <p:cNvPr id="8" name="Content Placeholder 7"/>
          <p:cNvSpPr>
            <a:spLocks noGrp="1"/>
          </p:cNvSpPr>
          <p:nvPr>
            <p:ph sz="half" idx="2"/>
          </p:nvPr>
        </p:nvSpPr>
        <p:spPr/>
        <p:txBody>
          <a:bodyPr/>
          <a:lstStyle/>
          <a:p>
            <a:r>
              <a:rPr lang="en-US" dirty="0" smtClean="0"/>
              <a:t>A placeholder for text for the second picture</a:t>
            </a:r>
          </a:p>
          <a:p>
            <a:pPr lvl="2"/>
            <a:r>
              <a:rPr lang="en-US" dirty="0" smtClean="0"/>
              <a:t>More information can be added here by changing this text.</a:t>
            </a:r>
          </a:p>
          <a:p>
            <a:pPr lvl="2"/>
            <a:endParaRPr lang="en-US" dirty="0" smtClean="0"/>
          </a:p>
          <a:p>
            <a:pPr lvl="2"/>
            <a:r>
              <a:rPr lang="en-US" dirty="0" smtClean="0"/>
              <a:t>You can modify this page’s formatting by editing the page layouts under the slide master view.</a:t>
            </a:r>
            <a:endParaRPr lang="en-US" dirty="0"/>
          </a:p>
        </p:txBody>
      </p:sp>
      <p:pic>
        <p:nvPicPr>
          <p:cNvPr id="5" name="Content Placeholder 4"/>
          <p:cNvPicPr>
            <a:picLocks noGrp="1" noChangeAspect="1"/>
          </p:cNvPicPr>
          <p:nvPr>
            <p:ph sz="half" idx="14"/>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5491162" y="1143000"/>
            <a:ext cx="2352675" cy="2352675"/>
          </a:xfrm>
        </p:spPr>
      </p:pic>
      <p:sp>
        <p:nvSpPr>
          <p:cNvPr id="31" name="Content Placeholder 30"/>
          <p:cNvSpPr>
            <a:spLocks noGrp="1"/>
          </p:cNvSpPr>
          <p:nvPr>
            <p:ph sz="half" idx="15"/>
          </p:nvPr>
        </p:nvSpPr>
        <p:spPr/>
        <p:txBody>
          <a:bodyPr/>
          <a:lstStyle/>
          <a:p>
            <a:r>
              <a:rPr lang="en-US" dirty="0" smtClean="0"/>
              <a:t>A placeholder for the first picture</a:t>
            </a:r>
          </a:p>
          <a:p>
            <a:pPr lvl="2"/>
            <a:r>
              <a:rPr lang="en-US" dirty="0" smtClean="0"/>
              <a:t>More information can be added here by changing this text.</a:t>
            </a:r>
          </a:p>
          <a:p>
            <a:pPr lvl="2"/>
            <a:endParaRPr lang="en-US" dirty="0" smtClean="0"/>
          </a:p>
          <a:p>
            <a:pPr lvl="2"/>
            <a:r>
              <a:rPr lang="en-US" dirty="0" smtClean="0"/>
              <a:t>You can modify this page’s formatting by editing the page layouts under the slide master view.</a:t>
            </a:r>
          </a:p>
          <a:p>
            <a:pPr lvl="2"/>
            <a:endParaRPr lang="en-US" dirty="0" smtClean="0"/>
          </a:p>
          <a:p>
            <a:endParaRPr lang="en-US" dirty="0"/>
          </a:p>
        </p:txBody>
      </p:sp>
      <p:sp>
        <p:nvSpPr>
          <p:cNvPr id="6" name="Title 5"/>
          <p:cNvSpPr>
            <a:spLocks noGrp="1"/>
          </p:cNvSpPr>
          <p:nvPr>
            <p:ph type="title"/>
          </p:nvPr>
        </p:nvSpPr>
        <p:spPr/>
        <p:txBody>
          <a:bodyPr/>
          <a:lstStyle/>
          <a:p>
            <a:r>
              <a:rPr lang="en-US" smtClean="0"/>
              <a:t>Two Picture Page Layout</a:t>
            </a:r>
            <a:endParaRPr lang="en-US" dirty="0"/>
          </a:p>
        </p:txBody>
      </p:sp>
    </p:spTree>
    <p:extLst>
      <p:ext uri="{BB962C8B-B14F-4D97-AF65-F5344CB8AC3E}">
        <p14:creationId xmlns:p14="http://schemas.microsoft.com/office/powerpoint/2010/main" val="18426497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pPr marL="285750" indent="-285750">
              <a:buFont typeface="Arial" pitchFamily="34" charset="0"/>
              <a:buChar char="•"/>
            </a:pPr>
            <a:r>
              <a:rPr lang="en-US" i="1" dirty="0" smtClean="0">
                <a:effectLst>
                  <a:outerShdw blurRad="38100" dist="38100" dir="2700000" algn="tl">
                    <a:srgbClr val="000000">
                      <a:alpha val="43137"/>
                    </a:srgbClr>
                  </a:outerShdw>
                </a:effectLst>
              </a:rPr>
              <a:t>Democrats</a:t>
            </a:r>
          </a:p>
          <a:p>
            <a:pPr marL="974725" lvl="4" indent="-285750"/>
            <a:r>
              <a:rPr lang="en-US" i="1" dirty="0" smtClean="0">
                <a:effectLst>
                  <a:outerShdw blurRad="38100" dist="38100" dir="2700000" algn="tl">
                    <a:srgbClr val="000000">
                      <a:alpha val="43137"/>
                    </a:srgbClr>
                  </a:outerShdw>
                </a:effectLst>
              </a:rPr>
              <a:t>Barack Obama</a:t>
            </a:r>
            <a:endParaRPr lang="en-US" i="1" dirty="0">
              <a:effectLst>
                <a:outerShdw blurRad="38100" dist="38100" dir="2700000" algn="tl">
                  <a:srgbClr val="000000">
                    <a:alpha val="43137"/>
                  </a:srgbClr>
                </a:outerShdw>
              </a:effectLst>
            </a:endParaRPr>
          </a:p>
          <a:p>
            <a:pPr marL="285750" indent="-285750">
              <a:buFont typeface="Arial" pitchFamily="34" charset="0"/>
              <a:buChar char="•"/>
            </a:pPr>
            <a:r>
              <a:rPr lang="en-US" i="1" dirty="0" smtClean="0">
                <a:effectLst>
                  <a:outerShdw blurRad="38100" dist="38100" dir="2700000" algn="tl">
                    <a:srgbClr val="000000">
                      <a:alpha val="43137"/>
                    </a:srgbClr>
                  </a:outerShdw>
                </a:effectLst>
              </a:rPr>
              <a:t>Republicans</a:t>
            </a:r>
            <a:endParaRPr lang="en-US" i="1" dirty="0">
              <a:effectLst>
                <a:outerShdw blurRad="38100" dist="38100" dir="2700000" algn="tl">
                  <a:srgbClr val="000000">
                    <a:alpha val="43137"/>
                  </a:srgbClr>
                </a:outerShdw>
              </a:effectLst>
            </a:endParaRPr>
          </a:p>
          <a:p>
            <a:pPr marL="974725" lvl="4" indent="-285750"/>
            <a:r>
              <a:rPr lang="en-US" i="1" dirty="0" smtClean="0">
                <a:effectLst>
                  <a:outerShdw blurRad="38100" dist="38100" dir="2700000" algn="tl">
                    <a:srgbClr val="000000">
                      <a:alpha val="43137"/>
                    </a:srgbClr>
                  </a:outerShdw>
                </a:effectLst>
              </a:rPr>
              <a:t>Ron Paul</a:t>
            </a:r>
          </a:p>
          <a:p>
            <a:pPr marL="974725" lvl="4" indent="-285750"/>
            <a:r>
              <a:rPr lang="en-US" i="1" dirty="0" smtClean="0">
                <a:effectLst>
                  <a:outerShdw blurRad="38100" dist="38100" dir="2700000" algn="tl">
                    <a:srgbClr val="000000">
                      <a:alpha val="43137"/>
                    </a:srgbClr>
                  </a:outerShdw>
                </a:effectLst>
              </a:rPr>
              <a:t>Mitt Romney</a:t>
            </a:r>
          </a:p>
          <a:p>
            <a:pPr marL="974725" lvl="4" indent="-285750"/>
            <a:r>
              <a:rPr lang="en-US" i="1" dirty="0" smtClean="0">
                <a:effectLst>
                  <a:outerShdw blurRad="38100" dist="38100" dir="2700000" algn="tl">
                    <a:srgbClr val="000000">
                      <a:alpha val="43137"/>
                    </a:srgbClr>
                  </a:outerShdw>
                </a:effectLst>
              </a:rPr>
              <a:t>Newt Gingrich</a:t>
            </a:r>
          </a:p>
          <a:p>
            <a:pPr marL="974725" lvl="4" indent="-285750"/>
            <a:r>
              <a:rPr lang="en-US" i="1" dirty="0" smtClean="0">
                <a:effectLst>
                  <a:outerShdw blurRad="38100" dist="38100" dir="2700000" algn="tl">
                    <a:srgbClr val="000000">
                      <a:alpha val="43137"/>
                    </a:srgbClr>
                  </a:outerShdw>
                </a:effectLst>
              </a:rPr>
              <a:t>Rick Santorum</a:t>
            </a:r>
          </a:p>
        </p:txBody>
      </p:sp>
      <p:sp>
        <p:nvSpPr>
          <p:cNvPr id="2" name="Title 1"/>
          <p:cNvSpPr>
            <a:spLocks noGrp="1"/>
          </p:cNvSpPr>
          <p:nvPr>
            <p:ph type="title"/>
          </p:nvPr>
        </p:nvSpPr>
        <p:spPr>
          <a:xfrm>
            <a:off x="0" y="685800"/>
            <a:ext cx="9144000" cy="685800"/>
          </a:xfrm>
        </p:spPr>
        <p:txBody>
          <a:bodyPr>
            <a:normAutofit fontScale="90000"/>
          </a:bodyPr>
          <a:lstStyle/>
          <a:p>
            <a:pPr algn="ctr"/>
            <a:r>
              <a:rPr lang="en-US" i="1" dirty="0" smtClean="0">
                <a:effectLst>
                  <a:outerShdw blurRad="38100" dist="38100" dir="2700000" algn="tl">
                    <a:srgbClr val="000000">
                      <a:alpha val="43137"/>
                    </a:srgbClr>
                  </a:outerShdw>
                </a:effectLst>
              </a:rPr>
              <a:t>The Candidates:</a:t>
            </a:r>
            <a:endParaRPr lang="en-US" i="1" dirty="0">
              <a:effectLst>
                <a:outerShdw blurRad="38100" dist="38100" dir="2700000" algn="tl">
                  <a:srgbClr val="000000">
                    <a:alpha val="43137"/>
                  </a:srgbClr>
                </a:outerShdw>
              </a:effectLst>
            </a:endParaRPr>
          </a:p>
        </p:txBody>
      </p:sp>
      <p:pic>
        <p:nvPicPr>
          <p:cNvPr id="1026" name="Picture 2" descr="http://l.yimg.com/bt/api/res/1.2/PndSxe6J8UbTGmP0TQsQ9Q--/YXBwaWQ9eW5ld3M7Zmk9aW5zZXQ7aD00MjA7cT04NTt3PTYzMA--/http:/media.zenfs.com/en_us/News/gettyimages.com/republican-candidates-debate-tampa-florida-20120123-181140-1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819400"/>
            <a:ext cx="3457574" cy="23050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http://www.whitehouse.gov/sites/default/files/administration-official/ao_image/President_Official_Portrait_HiR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2819400"/>
            <a:ext cx="1563640" cy="2133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1130059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 Placeholder 45"/>
          <p:cNvSpPr>
            <a:spLocks noGrp="1"/>
          </p:cNvSpPr>
          <p:nvPr>
            <p:ph type="body" sz="quarter" idx="15"/>
          </p:nvPr>
        </p:nvSpPr>
        <p:spPr>
          <a:xfrm>
            <a:off x="2438400" y="2743200"/>
            <a:ext cx="6324600" cy="838200"/>
          </a:xfrm>
        </p:spPr>
        <p:txBody>
          <a:bodyPr>
            <a:normAutofit/>
          </a:bodyPr>
          <a:lstStyle/>
          <a:p>
            <a:r>
              <a:rPr lang="en-US" sz="1400" dirty="0" smtClean="0"/>
              <a:t>A conservative politician that is labeled as “Doctor No”. He won’t vote for anything that doesn’t go exactly along with the constitution.</a:t>
            </a:r>
            <a:endParaRPr lang="en-US" sz="1400" dirty="0"/>
          </a:p>
        </p:txBody>
      </p:sp>
      <p:sp>
        <p:nvSpPr>
          <p:cNvPr id="7" name="Title 6"/>
          <p:cNvSpPr>
            <a:spLocks noGrp="1"/>
          </p:cNvSpPr>
          <p:nvPr>
            <p:ph type="title"/>
          </p:nvPr>
        </p:nvSpPr>
        <p:spPr/>
        <p:txBody>
          <a:bodyPr>
            <a:normAutofit fontScale="90000"/>
          </a:bodyPr>
          <a:lstStyle/>
          <a:p>
            <a:r>
              <a:rPr lang="en-US" dirty="0" smtClean="0"/>
              <a:t>Candidates Ideals</a:t>
            </a:r>
            <a:endParaRPr lang="en-US" dirty="0"/>
          </a:p>
        </p:txBody>
      </p:sp>
      <p:sp>
        <p:nvSpPr>
          <p:cNvPr id="41" name="Text Placeholder 40"/>
          <p:cNvSpPr>
            <a:spLocks noGrp="1"/>
          </p:cNvSpPr>
          <p:nvPr>
            <p:ph type="body" sz="quarter" idx="16"/>
          </p:nvPr>
        </p:nvSpPr>
        <p:spPr>
          <a:xfrm>
            <a:off x="2428875" y="1019175"/>
            <a:ext cx="6324600" cy="838200"/>
          </a:xfrm>
        </p:spPr>
        <p:txBody>
          <a:bodyPr>
            <a:normAutofit/>
          </a:bodyPr>
          <a:lstStyle/>
          <a:p>
            <a:r>
              <a:rPr lang="en-US" sz="1400" dirty="0">
                <a:effectLst>
                  <a:outerShdw blurRad="38100" dist="38100" dir="2700000" algn="tl">
                    <a:srgbClr val="000000">
                      <a:alpha val="43137"/>
                    </a:srgbClr>
                  </a:outerShdw>
                </a:effectLst>
              </a:rPr>
              <a:t>The President is </a:t>
            </a:r>
            <a:r>
              <a:rPr lang="en-US" sz="1400" dirty="0" smtClean="0">
                <a:effectLst>
                  <a:outerShdw blurRad="38100" dist="38100" dir="2700000" algn="tl">
                    <a:srgbClr val="000000">
                      <a:alpha val="43137"/>
                    </a:srgbClr>
                  </a:outerShdw>
                </a:effectLst>
              </a:rPr>
              <a:t>taking a very </a:t>
            </a:r>
            <a:r>
              <a:rPr lang="en-US" sz="1400" dirty="0">
                <a:effectLst>
                  <a:outerShdw blurRad="38100" dist="38100" dir="2700000" algn="tl">
                    <a:srgbClr val="000000">
                      <a:alpha val="43137"/>
                    </a:srgbClr>
                  </a:outerShdw>
                </a:effectLst>
              </a:rPr>
              <a:t>aggressive </a:t>
            </a:r>
            <a:r>
              <a:rPr lang="en-US" sz="1400" dirty="0" smtClean="0">
                <a:effectLst>
                  <a:outerShdw blurRad="38100" dist="38100" dir="2700000" algn="tl">
                    <a:srgbClr val="000000">
                      <a:alpha val="43137"/>
                    </a:srgbClr>
                  </a:outerShdw>
                </a:effectLst>
              </a:rPr>
              <a:t>approach </a:t>
            </a:r>
            <a:r>
              <a:rPr lang="en-US" sz="1400" dirty="0">
                <a:effectLst>
                  <a:outerShdw blurRad="38100" dist="38100" dir="2700000" algn="tl">
                    <a:srgbClr val="000000">
                      <a:alpha val="43137"/>
                    </a:srgbClr>
                  </a:outerShdw>
                </a:effectLst>
              </a:rPr>
              <a:t>to put </a:t>
            </a:r>
            <a:r>
              <a:rPr lang="en-US" sz="1400" dirty="0" smtClean="0">
                <a:effectLst>
                  <a:outerShdw blurRad="38100" dist="38100" dir="2700000" algn="tl">
                    <a:srgbClr val="000000">
                      <a:alpha val="43137"/>
                    </a:srgbClr>
                  </a:outerShdw>
                </a:effectLst>
              </a:rPr>
              <a:t>American citizens </a:t>
            </a:r>
            <a:r>
              <a:rPr lang="en-US" sz="1400" dirty="0">
                <a:effectLst>
                  <a:outerShdw blurRad="38100" dist="38100" dir="2700000" algn="tl">
                    <a:srgbClr val="000000">
                      <a:alpha val="43137"/>
                    </a:srgbClr>
                  </a:outerShdw>
                </a:effectLst>
              </a:rPr>
              <a:t>back to work and create </a:t>
            </a:r>
            <a:r>
              <a:rPr lang="en-US" sz="1400" dirty="0" smtClean="0">
                <a:effectLst>
                  <a:outerShdw blurRad="38100" dist="38100" dir="2700000" algn="tl">
                    <a:srgbClr val="000000">
                      <a:alpha val="43137"/>
                    </a:srgbClr>
                  </a:outerShdw>
                </a:effectLst>
              </a:rPr>
              <a:t>a strong </a:t>
            </a:r>
            <a:r>
              <a:rPr lang="en-US" sz="1400" dirty="0">
                <a:effectLst>
                  <a:outerShdw blurRad="38100" dist="38100" dir="2700000" algn="tl">
                    <a:srgbClr val="000000">
                      <a:alpha val="43137"/>
                    </a:srgbClr>
                  </a:outerShdw>
                </a:effectLst>
              </a:rPr>
              <a:t>economy where hard work pays and responsibility is rewarded.</a:t>
            </a:r>
          </a:p>
          <a:p>
            <a:endParaRPr lang="en-US" dirty="0"/>
          </a:p>
        </p:txBody>
      </p:sp>
      <p:sp>
        <p:nvSpPr>
          <p:cNvPr id="42" name="Text Placeholder 41"/>
          <p:cNvSpPr>
            <a:spLocks noGrp="1"/>
          </p:cNvSpPr>
          <p:nvPr>
            <p:ph type="body" sz="quarter" idx="17"/>
          </p:nvPr>
        </p:nvSpPr>
        <p:spPr>
          <a:xfrm>
            <a:off x="2457450" y="1866900"/>
            <a:ext cx="6324600" cy="609600"/>
          </a:xfrm>
        </p:spPr>
        <p:txBody>
          <a:bodyPr>
            <a:normAutofit/>
          </a:bodyPr>
          <a:lstStyle/>
          <a:p>
            <a:r>
              <a:rPr lang="en-US" sz="1400" dirty="0" smtClean="0"/>
              <a:t>Mitt Romney is a politician that is pro life, and wants to exceed Obama’s job creation plan in order to create a stable economy.</a:t>
            </a:r>
            <a:endParaRPr lang="en-US" sz="1400" dirty="0"/>
          </a:p>
        </p:txBody>
      </p:sp>
      <p:sp>
        <p:nvSpPr>
          <p:cNvPr id="43" name="Text Placeholder 42"/>
          <p:cNvSpPr>
            <a:spLocks noGrp="1"/>
          </p:cNvSpPr>
          <p:nvPr>
            <p:ph type="body" sz="quarter" idx="18"/>
          </p:nvPr>
        </p:nvSpPr>
        <p:spPr>
          <a:xfrm>
            <a:off x="2438400" y="3581400"/>
            <a:ext cx="6324600" cy="838200"/>
          </a:xfrm>
        </p:spPr>
        <p:txBody>
          <a:bodyPr>
            <a:normAutofit/>
          </a:bodyPr>
          <a:lstStyle/>
          <a:p>
            <a:r>
              <a:rPr lang="en-US" sz="1400" dirty="0" smtClean="0"/>
              <a:t>A conservative politician, that is running on the beliefs of the bible more than anything. Born in Virginia but is currently a politician in Pennsylvania.</a:t>
            </a:r>
            <a:endParaRPr lang="en-US" sz="1400" dirty="0"/>
          </a:p>
        </p:txBody>
      </p:sp>
      <p:sp>
        <p:nvSpPr>
          <p:cNvPr id="13" name="Text Placeholder 12"/>
          <p:cNvSpPr>
            <a:spLocks noGrp="1"/>
          </p:cNvSpPr>
          <p:nvPr>
            <p:ph type="body" sz="quarter" idx="19"/>
          </p:nvPr>
        </p:nvSpPr>
        <p:spPr>
          <a:xfrm>
            <a:off x="2438400" y="4391025"/>
            <a:ext cx="6400800" cy="914400"/>
          </a:xfrm>
        </p:spPr>
        <p:txBody>
          <a:bodyPr>
            <a:normAutofit/>
          </a:bodyPr>
          <a:lstStyle/>
          <a:p>
            <a:pPr lvl="0"/>
            <a:r>
              <a:rPr lang="en-US" sz="1400" dirty="0" smtClean="0">
                <a:solidFill>
                  <a:schemeClr val="tx1"/>
                </a:solidFill>
              </a:rPr>
              <a:t>A very adequate business man that is looking to stable the economy. He has also founded a variety of different organizations in the health care field</a:t>
            </a:r>
            <a:endParaRPr lang="en-US" sz="1400" dirty="0">
              <a:solidFill>
                <a:schemeClr val="tx1"/>
              </a:solidFill>
            </a:endParaRPr>
          </a:p>
        </p:txBody>
      </p:sp>
      <p:sp>
        <p:nvSpPr>
          <p:cNvPr id="24" name="Teardrop 23"/>
          <p:cNvSpPr/>
          <p:nvPr/>
        </p:nvSpPr>
        <p:spPr>
          <a:xfrm>
            <a:off x="762000" y="1019175"/>
            <a:ext cx="1666875" cy="533400"/>
          </a:xfrm>
          <a:prstGeom prst="teardrop">
            <a:avLst/>
          </a:prstGeom>
          <a:solidFill>
            <a:schemeClr val="accent1"/>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dirty="0" smtClean="0">
                <a:solidFill>
                  <a:schemeClr val="tx1"/>
                </a:solidFill>
                <a:effectLst>
                  <a:outerShdw blurRad="38100" dist="38100" dir="2700000" algn="tl">
                    <a:srgbClr val="000000">
                      <a:alpha val="43137"/>
                    </a:srgbClr>
                  </a:outerShdw>
                </a:effectLst>
              </a:rPr>
              <a:t>Barack Obama</a:t>
            </a:r>
            <a:endParaRPr lang="en-US" sz="1400" dirty="0">
              <a:solidFill>
                <a:schemeClr val="tx1"/>
              </a:solidFill>
              <a:effectLst>
                <a:outerShdw blurRad="38100" dist="38100" dir="2700000" algn="tl">
                  <a:srgbClr val="000000">
                    <a:alpha val="43137"/>
                  </a:srgbClr>
                </a:outerShdw>
              </a:effectLst>
            </a:endParaRPr>
          </a:p>
        </p:txBody>
      </p:sp>
      <p:sp>
        <p:nvSpPr>
          <p:cNvPr id="25" name="Teardrop 24"/>
          <p:cNvSpPr/>
          <p:nvPr/>
        </p:nvSpPr>
        <p:spPr>
          <a:xfrm>
            <a:off x="762000" y="1905000"/>
            <a:ext cx="1685925" cy="533400"/>
          </a:xfrm>
          <a:prstGeom prst="teardrop">
            <a:avLst/>
          </a:prstGeom>
          <a:solidFill>
            <a:schemeClr val="accent2"/>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dirty="0" smtClean="0">
                <a:solidFill>
                  <a:schemeClr val="tx1"/>
                </a:solidFill>
                <a:effectLst>
                  <a:outerShdw blurRad="38100" dist="38100" dir="2700000" algn="tl">
                    <a:srgbClr val="000000">
                      <a:alpha val="43137"/>
                    </a:srgbClr>
                  </a:outerShdw>
                </a:effectLst>
              </a:rPr>
              <a:t>Mitt Romney</a:t>
            </a:r>
            <a:endParaRPr lang="en-US" sz="1400" dirty="0">
              <a:solidFill>
                <a:schemeClr val="tx1"/>
              </a:solidFill>
              <a:effectLst>
                <a:outerShdw blurRad="38100" dist="38100" dir="2700000" algn="tl">
                  <a:srgbClr val="000000">
                    <a:alpha val="43137"/>
                  </a:srgbClr>
                </a:outerShdw>
              </a:effectLst>
            </a:endParaRPr>
          </a:p>
        </p:txBody>
      </p:sp>
      <p:sp>
        <p:nvSpPr>
          <p:cNvPr id="31" name="Teardrop 30"/>
          <p:cNvSpPr/>
          <p:nvPr/>
        </p:nvSpPr>
        <p:spPr>
          <a:xfrm>
            <a:off x="762000" y="2794000"/>
            <a:ext cx="1724025" cy="533400"/>
          </a:xfrm>
          <a:prstGeom prst="teardrop">
            <a:avLst/>
          </a:prstGeom>
          <a:solidFill>
            <a:schemeClr val="accent3"/>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dirty="0" smtClean="0">
                <a:solidFill>
                  <a:schemeClr val="tx1"/>
                </a:solidFill>
                <a:effectLst>
                  <a:outerShdw blurRad="38100" dist="38100" dir="2700000" algn="tl">
                    <a:srgbClr val="000000">
                      <a:alpha val="43137"/>
                    </a:srgbClr>
                  </a:outerShdw>
                </a:effectLst>
              </a:rPr>
              <a:t>Ron Paul</a:t>
            </a:r>
            <a:endParaRPr lang="en-US" sz="1400" dirty="0">
              <a:solidFill>
                <a:schemeClr val="tx1"/>
              </a:solidFill>
              <a:effectLst>
                <a:outerShdw blurRad="38100" dist="38100" dir="2700000" algn="tl">
                  <a:srgbClr val="000000">
                    <a:alpha val="43137"/>
                  </a:srgbClr>
                </a:outerShdw>
              </a:effectLst>
            </a:endParaRPr>
          </a:p>
        </p:txBody>
      </p:sp>
      <p:sp>
        <p:nvSpPr>
          <p:cNvPr id="32" name="Teardrop 31"/>
          <p:cNvSpPr/>
          <p:nvPr/>
        </p:nvSpPr>
        <p:spPr>
          <a:xfrm>
            <a:off x="762000" y="3657600"/>
            <a:ext cx="1676400" cy="533400"/>
          </a:xfrm>
          <a:prstGeom prst="teardrop">
            <a:avLst/>
          </a:prstGeom>
          <a:solidFill>
            <a:schemeClr val="accent4"/>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dirty="0" smtClean="0">
                <a:solidFill>
                  <a:schemeClr val="tx1"/>
                </a:solidFill>
                <a:effectLst>
                  <a:outerShdw blurRad="38100" dist="38100" dir="2700000" algn="tl">
                    <a:srgbClr val="000000">
                      <a:alpha val="43137"/>
                    </a:srgbClr>
                  </a:outerShdw>
                </a:effectLst>
              </a:rPr>
              <a:t>Rick Santorum</a:t>
            </a:r>
            <a:endParaRPr lang="en-US" sz="1400" dirty="0">
              <a:solidFill>
                <a:schemeClr val="tx1"/>
              </a:solidFill>
              <a:effectLst>
                <a:outerShdw blurRad="38100" dist="38100" dir="2700000" algn="tl">
                  <a:srgbClr val="000000">
                    <a:alpha val="43137"/>
                  </a:srgbClr>
                </a:outerShdw>
              </a:effectLst>
            </a:endParaRPr>
          </a:p>
        </p:txBody>
      </p:sp>
      <p:sp>
        <p:nvSpPr>
          <p:cNvPr id="23" name="Teardrop 22"/>
          <p:cNvSpPr/>
          <p:nvPr/>
        </p:nvSpPr>
        <p:spPr>
          <a:xfrm>
            <a:off x="762000" y="4419600"/>
            <a:ext cx="1685925" cy="533400"/>
          </a:xfrm>
          <a:prstGeom prst="teardrop">
            <a:avLst/>
          </a:prstGeom>
          <a:solidFill>
            <a:schemeClr val="accent5"/>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en-US" sz="1400" dirty="0" smtClean="0">
                <a:solidFill>
                  <a:schemeClr val="tx1"/>
                </a:solidFill>
                <a:effectLst>
                  <a:outerShdw blurRad="38100" dist="38100" dir="2700000" algn="tl">
                    <a:srgbClr val="000000">
                      <a:alpha val="43137"/>
                    </a:srgbClr>
                  </a:outerShdw>
                </a:effectLst>
              </a:rPr>
              <a:t>Newt Gingrich</a:t>
            </a:r>
            <a:endParaRPr lang="en-US" sz="1400"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284959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p:txBody>
          <a:bodyPr/>
          <a:lstStyle/>
          <a:p>
            <a:pPr marL="285750" indent="-285750">
              <a:buFont typeface="Arial" pitchFamily="34" charset="0"/>
              <a:buChar char="•"/>
            </a:pPr>
            <a:r>
              <a:rPr lang="en-US" dirty="0" smtClean="0"/>
              <a:t>Currently the 44</a:t>
            </a:r>
            <a:r>
              <a:rPr lang="en-US" baseline="30000" dirty="0" smtClean="0"/>
              <a:t>th</a:t>
            </a:r>
            <a:r>
              <a:rPr lang="en-US" dirty="0" smtClean="0"/>
              <a:t> President of the United States.</a:t>
            </a:r>
          </a:p>
          <a:p>
            <a:pPr marL="285750" indent="-285750">
              <a:buFont typeface="Arial" pitchFamily="34" charset="0"/>
              <a:buChar char="•"/>
            </a:pPr>
            <a:r>
              <a:rPr lang="en-US" dirty="0" smtClean="0"/>
              <a:t>Born in Hawaii in 1961</a:t>
            </a:r>
          </a:p>
          <a:p>
            <a:pPr marL="285750" indent="-285750">
              <a:buFont typeface="Arial" pitchFamily="34" charset="0"/>
              <a:buChar char="•"/>
            </a:pPr>
            <a:r>
              <a:rPr lang="en-US" dirty="0" smtClean="0"/>
              <a:t>Went to Harvard</a:t>
            </a:r>
          </a:p>
          <a:p>
            <a:pPr marL="285750" indent="-285750">
              <a:buFont typeface="Arial" pitchFamily="34" charset="0"/>
              <a:buChar char="•"/>
            </a:pPr>
            <a:r>
              <a:rPr lang="en-US" dirty="0" smtClean="0"/>
              <a:t>Is the first African American President in the history of the United States</a:t>
            </a:r>
          </a:p>
        </p:txBody>
      </p:sp>
      <p:sp>
        <p:nvSpPr>
          <p:cNvPr id="4" name="Title 3"/>
          <p:cNvSpPr>
            <a:spLocks noGrp="1"/>
          </p:cNvSpPr>
          <p:nvPr>
            <p:ph type="title"/>
          </p:nvPr>
        </p:nvSpPr>
        <p:spPr/>
        <p:txBody>
          <a:bodyPr/>
          <a:lstStyle/>
          <a:p>
            <a:r>
              <a:rPr lang="en-US" dirty="0" smtClean="0"/>
              <a:t>Obama’s Bio:</a:t>
            </a:r>
            <a:endParaRPr lang="en-US" dirty="0"/>
          </a:p>
        </p:txBody>
      </p:sp>
      <p:sp>
        <p:nvSpPr>
          <p:cNvPr id="2" name="Content Placeholder 1"/>
          <p:cNvSpPr>
            <a:spLocks noGrp="1"/>
          </p:cNvSpPr>
          <p:nvPr>
            <p:ph sz="quarter" idx="14"/>
          </p:nvPr>
        </p:nvSpPr>
        <p:spPr/>
        <p:txBody>
          <a:bodyPr/>
          <a:lstStyle/>
          <a:p>
            <a:endParaRPr lang="en-US"/>
          </a:p>
        </p:txBody>
      </p:sp>
      <p:pic>
        <p:nvPicPr>
          <p:cNvPr id="1026" name="Picture 2" descr="http://www.barack-obama-bio.com/images/slides/barack-obama-slid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295400"/>
            <a:ext cx="2247900" cy="224790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4169265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Obama Vs. the other candidates</a:t>
            </a:r>
            <a:endParaRPr lang="en-US" dirty="0"/>
          </a:p>
        </p:txBody>
      </p:sp>
      <p:sp>
        <p:nvSpPr>
          <p:cNvPr id="7" name="Text Placeholder 6"/>
          <p:cNvSpPr>
            <a:spLocks noGrp="1"/>
          </p:cNvSpPr>
          <p:nvPr>
            <p:ph type="body" sz="half" idx="2"/>
          </p:nvPr>
        </p:nvSpPr>
        <p:spPr/>
        <p:txBody>
          <a:bodyPr/>
          <a:lstStyle/>
          <a:p>
            <a:r>
              <a:rPr lang="en-US" dirty="0" smtClean="0"/>
              <a:t>.</a:t>
            </a:r>
            <a:endParaRPr lang="en-US" dirty="0"/>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2819400"/>
            <a:ext cx="4191000" cy="4191000"/>
          </a:xfrm>
          <a:prstGeom prst="rect">
            <a:avLst/>
          </a:prstGeom>
        </p:spPr>
      </p:pic>
      <p:sp>
        <p:nvSpPr>
          <p:cNvPr id="2" name="Content Placeholder 1"/>
          <p:cNvSpPr>
            <a:spLocks noGrp="1"/>
          </p:cNvSpPr>
          <p:nvPr>
            <p:ph sz="quarter" idx="14"/>
          </p:nvPr>
        </p:nvSpPr>
        <p:spPr>
          <a:xfrm>
            <a:off x="4191000" y="1295400"/>
            <a:ext cx="4681538" cy="3968496"/>
          </a:xfrm>
        </p:spPr>
        <p:txBody>
          <a:bodyPr/>
          <a:lstStyle/>
          <a:p>
            <a:endParaRPr lang="en-US" dirty="0"/>
          </a:p>
        </p:txBody>
      </p:sp>
      <p:pic>
        <p:nvPicPr>
          <p:cNvPr id="2050" name="Picture 2" descr="http://teapartycheer.com/wp-content/uploads/2012/01/Iowa-Caucus-Results-Cha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6275" y="1524000"/>
            <a:ext cx="4316247"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TextBox 2"/>
          <p:cNvSpPr txBox="1"/>
          <p:nvPr/>
        </p:nvSpPr>
        <p:spPr>
          <a:xfrm>
            <a:off x="381000" y="1524000"/>
            <a:ext cx="3429000" cy="1200329"/>
          </a:xfrm>
          <a:prstGeom prst="rect">
            <a:avLst/>
          </a:prstGeom>
          <a:noFill/>
        </p:spPr>
        <p:txBody>
          <a:bodyPr wrap="square" rtlCol="0">
            <a:spAutoFit/>
          </a:bodyPr>
          <a:lstStyle/>
          <a:p>
            <a:r>
              <a:rPr lang="en-US" dirty="0" smtClean="0"/>
              <a:t>Clearly during the Iowa Caucus’s there is no  clear candidate that will challenge Obama for the 2012 presidency.</a:t>
            </a:r>
            <a:endParaRPr lang="en-US" dirty="0"/>
          </a:p>
        </p:txBody>
      </p:sp>
    </p:spTree>
    <p:extLst>
      <p:ext uri="{BB962C8B-B14F-4D97-AF65-F5344CB8AC3E}">
        <p14:creationId xmlns:p14="http://schemas.microsoft.com/office/powerpoint/2010/main" val="192673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Mitt Romney Bio</a:t>
            </a:r>
            <a:endParaRPr lang="en-US" dirty="0"/>
          </a:p>
        </p:txBody>
      </p:sp>
      <p:sp>
        <p:nvSpPr>
          <p:cNvPr id="4" name="Text Placeholder 3"/>
          <p:cNvSpPr>
            <a:spLocks noGrp="1"/>
          </p:cNvSpPr>
          <p:nvPr>
            <p:ph type="body" sz="half" idx="2"/>
          </p:nvPr>
        </p:nvSpPr>
        <p:spPr/>
        <p:txBody>
          <a:bodyPr/>
          <a:lstStyle/>
          <a:p>
            <a:pPr marL="285750" indent="-285750">
              <a:buFont typeface="Arial" pitchFamily="34" charset="0"/>
              <a:buChar char="•"/>
            </a:pPr>
            <a:r>
              <a:rPr lang="en-US" i="0" dirty="0" smtClean="0"/>
              <a:t>Born in Michigan in 1947</a:t>
            </a:r>
          </a:p>
          <a:p>
            <a:pPr marL="285750" indent="-285750">
              <a:buFont typeface="Arial" pitchFamily="34" charset="0"/>
              <a:buChar char="•"/>
            </a:pPr>
            <a:r>
              <a:rPr lang="en-US" i="0" dirty="0" smtClean="0"/>
              <a:t>Occupation: Governor</a:t>
            </a:r>
          </a:p>
          <a:p>
            <a:pPr marL="285750" indent="-285750">
              <a:buFont typeface="Arial" pitchFamily="34" charset="0"/>
              <a:buChar char="•"/>
            </a:pPr>
            <a:r>
              <a:rPr lang="en-US" i="0" dirty="0" smtClean="0"/>
              <a:t>Went to school at </a:t>
            </a:r>
            <a:r>
              <a:rPr lang="en-US" i="0" dirty="0" err="1" smtClean="0"/>
              <a:t>Bringham</a:t>
            </a:r>
            <a:r>
              <a:rPr lang="en-US" i="0" dirty="0" smtClean="0"/>
              <a:t> Young University and Harvard</a:t>
            </a:r>
            <a:endParaRPr lang="en-US" dirty="0"/>
          </a:p>
          <a:p>
            <a:pPr marL="285750" indent="-285750">
              <a:buFont typeface="Arial" pitchFamily="34" charset="0"/>
              <a:buChar char="•"/>
            </a:pPr>
            <a:r>
              <a:rPr lang="en-US" i="0" dirty="0" smtClean="0"/>
              <a:t>Best known for his campaign for president in 2008 as the governor of Massachusetts</a:t>
            </a:r>
            <a:endParaRPr lang="en-US" i="0" dirty="0" smtClean="0"/>
          </a:p>
        </p:txBody>
      </p:sp>
      <p:pic>
        <p:nvPicPr>
          <p:cNvPr id="1026" name="Picture 2" descr="http://static6.businessinsider.com/image/4dc97f6fccd1d57d62100000/mitt-romne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485900"/>
            <a:ext cx="38100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0393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Smart Art Page Layout</a:t>
            </a:r>
            <a:endParaRPr lang="en-US" dirty="0"/>
          </a:p>
        </p:txBody>
      </p:sp>
      <p:sp>
        <p:nvSpPr>
          <p:cNvPr id="4" name="Text Placeholder 3"/>
          <p:cNvSpPr>
            <a:spLocks noGrp="1"/>
          </p:cNvSpPr>
          <p:nvPr>
            <p:ph type="body" sz="half" idx="2"/>
          </p:nvPr>
        </p:nvSpPr>
        <p:spPr/>
        <p:txBody>
          <a:bodyPr/>
          <a:lstStyle/>
          <a:p>
            <a:r>
              <a:rPr lang="en-US" smtClean="0"/>
              <a:t>This chart utilizes Smart Art which is feature in PowerPoint 2007 or higher.  If you wish to make charts like this and don’t have PPT 2007, we have provided the graphical elements to help you build this yourself.</a:t>
            </a:r>
          </a:p>
          <a:p>
            <a:endParaRPr lang="en-US" smtClean="0"/>
          </a:p>
          <a:p>
            <a:endParaRPr lang="en-US" dirty="0"/>
          </a:p>
        </p:txBody>
      </p:sp>
      <p:graphicFrame>
        <p:nvGraphicFramePr>
          <p:cNvPr id="14" name="Content Placeholder 13"/>
          <p:cNvGraphicFramePr>
            <a:graphicFrameLocks noGrp="1"/>
          </p:cNvGraphicFramePr>
          <p:nvPr>
            <p:ph sz="quarter" idx="14"/>
            <p:extLst>
              <p:ext uri="{D42A27DB-BD31-4B8C-83A1-F6EECF244321}">
                <p14:modId xmlns:p14="http://schemas.microsoft.com/office/powerpoint/2010/main" val="66313873"/>
              </p:ext>
            </p:extLst>
          </p:nvPr>
        </p:nvGraphicFramePr>
        <p:xfrm>
          <a:off x="4105275" y="1463675"/>
          <a:ext cx="4681538" cy="396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800" y="2819400"/>
            <a:ext cx="4191000" cy="4191000"/>
          </a:xfrm>
          <a:prstGeom prst="rect">
            <a:avLst/>
          </a:prstGeom>
        </p:spPr>
      </p:pic>
    </p:spTree>
    <p:extLst>
      <p:ext uri="{BB962C8B-B14F-4D97-AF65-F5344CB8AC3E}">
        <p14:creationId xmlns:p14="http://schemas.microsoft.com/office/powerpoint/2010/main" val="271996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1+#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4061" r="24061"/>
          <a:stretch>
            <a:fillRect/>
          </a:stretch>
        </p:blipFill>
        <p:spPr/>
      </p:pic>
      <p:sp>
        <p:nvSpPr>
          <p:cNvPr id="7" name="Text Placeholder 6"/>
          <p:cNvSpPr>
            <a:spLocks noGrp="1"/>
          </p:cNvSpPr>
          <p:nvPr>
            <p:ph type="body" sz="quarter" idx="13"/>
          </p:nvPr>
        </p:nvSpPr>
        <p:spPr/>
        <p:txBody>
          <a:bodyPr/>
          <a:lstStyle/>
          <a:p>
            <a:r>
              <a:rPr lang="en-US" dirty="0" smtClean="0"/>
              <a:t>Image Caption Goes Here</a:t>
            </a:r>
            <a:endParaRPr lang="en-US" dirty="0"/>
          </a:p>
        </p:txBody>
      </p:sp>
      <p:sp>
        <p:nvSpPr>
          <p:cNvPr id="5" name="Title 4"/>
          <p:cNvSpPr>
            <a:spLocks noGrp="1"/>
          </p:cNvSpPr>
          <p:nvPr>
            <p:ph type="title"/>
          </p:nvPr>
        </p:nvSpPr>
        <p:spPr/>
        <p:txBody>
          <a:bodyPr/>
          <a:lstStyle/>
          <a:p>
            <a:r>
              <a:rPr lang="en-US" smtClean="0"/>
              <a:t>Picture Layout</a:t>
            </a:r>
            <a:endParaRPr lang="en-US" dirty="0"/>
          </a:p>
        </p:txBody>
      </p:sp>
      <p:sp>
        <p:nvSpPr>
          <p:cNvPr id="3" name="Slide Number Placeholder 2"/>
          <p:cNvSpPr>
            <a:spLocks noGrp="1"/>
          </p:cNvSpPr>
          <p:nvPr>
            <p:ph type="sldNum" sz="quarter" idx="15"/>
          </p:nvPr>
        </p:nvSpPr>
        <p:spPr/>
        <p:txBody>
          <a:bodyPr/>
          <a:lstStyle/>
          <a:p>
            <a:fld id="{7D3D4356-750F-43A5-86F1-332F9B8C8A9C}" type="slidenum">
              <a:rPr lang="en-US" smtClean="0"/>
              <a:pPr/>
              <a:t>8</a:t>
            </a:fld>
            <a:endParaRPr lang="en-US"/>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800" y="2895600"/>
            <a:ext cx="4191000" cy="4191000"/>
          </a:xfrm>
          <a:prstGeom prst="rect">
            <a:avLst/>
          </a:prstGeom>
        </p:spPr>
      </p:pic>
    </p:spTree>
    <p:extLst>
      <p:ext uri="{BB962C8B-B14F-4D97-AF65-F5344CB8AC3E}">
        <p14:creationId xmlns:p14="http://schemas.microsoft.com/office/powerpoint/2010/main" val="270738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1+#ppt_w/2"/>
                                          </p:val>
                                        </p:tav>
                                        <p:tav tm="100000">
                                          <p:val>
                                            <p:strVal val="#ppt_x"/>
                                          </p:val>
                                        </p:tav>
                                      </p:tavLst>
                                    </p:anim>
                                    <p:anim calcmode="lin" valueType="num">
                                      <p:cBhvr additive="base">
                                        <p:cTn id="8"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p:txBody>
          <a:bodyPr/>
          <a:lstStyle/>
          <a:p>
            <a:r>
              <a:rPr lang="en-US" smtClean="0"/>
              <a:t>QUICK FACT</a:t>
            </a:r>
          </a:p>
          <a:p>
            <a:r>
              <a:rPr lang="en-US" smtClean="0"/>
              <a:t>A content placeholder.  Use for text, graphics, tables and graphs.  You can change this text or delete it. A content placeholder.  Use for text, graphics, tables and graphs.  You can change this text or delete it. A content placeholder.  Use for text, graphics, tables and graphs.  You can change this text or delete it.</a:t>
            </a:r>
          </a:p>
          <a:p>
            <a:endParaRPr lang="en-US" smtClean="0"/>
          </a:p>
          <a:p>
            <a:r>
              <a:rPr lang="en-US" smtClean="0"/>
              <a:t>A content placeholder.  Use for text, graphics, tables and graphs.  You can change this text or delete it.</a:t>
            </a:r>
          </a:p>
          <a:p>
            <a:endParaRPr lang="en-US" dirty="0"/>
          </a:p>
        </p:txBody>
      </p:sp>
      <p:sp>
        <p:nvSpPr>
          <p:cNvPr id="17" name="Content Placeholder 16"/>
          <p:cNvSpPr>
            <a:spLocks noGrp="1"/>
          </p:cNvSpPr>
          <p:nvPr>
            <p:ph sz="half" idx="2"/>
          </p:nvPr>
        </p:nvSpPr>
        <p:spPr/>
        <p:txBody>
          <a:bodyPr/>
          <a:lstStyle/>
          <a:p>
            <a:r>
              <a:rPr lang="en-US" smtClean="0"/>
              <a:t>QUICK FACT</a:t>
            </a:r>
          </a:p>
          <a:p>
            <a:r>
              <a:rPr lang="en-US" smtClean="0"/>
              <a:t>A content placeholder.  Use for text, graphics, tables and graphs.  You can change this text or delete it. A content placeholder.  Use for text, graphics, tables and graphs.  You can change this text or delete it. A content placeholder.  Use for text, graphics, tables and graphs.  You can change this text or delete it.</a:t>
            </a:r>
          </a:p>
          <a:p>
            <a:endParaRPr lang="en-US" smtClean="0"/>
          </a:p>
          <a:p>
            <a:endParaRPr lang="en-US" smtClean="0"/>
          </a:p>
          <a:p>
            <a:endParaRPr lang="en-US" dirty="0"/>
          </a:p>
        </p:txBody>
      </p:sp>
      <p:sp>
        <p:nvSpPr>
          <p:cNvPr id="4" name="Title 3"/>
          <p:cNvSpPr>
            <a:spLocks noGrp="1"/>
          </p:cNvSpPr>
          <p:nvPr>
            <p:ph type="title"/>
          </p:nvPr>
        </p:nvSpPr>
        <p:spPr/>
        <p:txBody>
          <a:bodyPr>
            <a:normAutofit fontScale="90000"/>
          </a:bodyPr>
          <a:lstStyle/>
          <a:p>
            <a:r>
              <a:rPr lang="en-US" smtClean="0"/>
              <a:t>A Two Column Page Layout</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600" y="3781425"/>
            <a:ext cx="3048000" cy="3048000"/>
          </a:xfrm>
          <a:prstGeom prst="rect">
            <a:avLst/>
          </a:prstGeom>
        </p:spPr>
      </p:pic>
    </p:spTree>
    <p:extLst>
      <p:ext uri="{BB962C8B-B14F-4D97-AF65-F5344CB8AC3E}">
        <p14:creationId xmlns:p14="http://schemas.microsoft.com/office/powerpoint/2010/main" val="403087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1+#ppt_w/2"/>
                                          </p:val>
                                        </p:tav>
                                        <p:tav tm="100000">
                                          <p:val>
                                            <p:strVal val="#ppt_x"/>
                                          </p:val>
                                        </p:tav>
                                      </p:tavLst>
                                    </p:anim>
                                    <p:anim calcmode="lin" valueType="num">
                                      <p:cBhvr additive="base">
                                        <p:cTn id="8"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ylar">
  <a:themeElements>
    <a:clrScheme name="Mylar">
      <a:dk1>
        <a:srgbClr val="000000"/>
      </a:dk1>
      <a:lt1>
        <a:srgbClr val="FFFFFF"/>
      </a:lt1>
      <a:dk2>
        <a:srgbClr val="656162"/>
      </a:dk2>
      <a:lt2>
        <a:srgbClr val="E0DACC"/>
      </a:lt2>
      <a:accent1>
        <a:srgbClr val="4A5A7A"/>
      </a:accent1>
      <a:accent2>
        <a:srgbClr val="F7BD40"/>
      </a:accent2>
      <a:accent3>
        <a:srgbClr val="975C00"/>
      </a:accent3>
      <a:accent4>
        <a:srgbClr val="754D41"/>
      </a:accent4>
      <a:accent5>
        <a:srgbClr val="838995"/>
      </a:accent5>
      <a:accent6>
        <a:srgbClr val="687B66"/>
      </a:accent6>
      <a:hlink>
        <a:srgbClr val="B5740B"/>
      </a:hlink>
      <a:folHlink>
        <a:srgbClr val="7483A0"/>
      </a:folHlink>
    </a:clrScheme>
    <a:fontScheme name="Mylar">
      <a:maj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ylar">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effectStyle>
        <a:effectStyle>
          <a:effectLst>
            <a:innerShdw blurRad="50800" dist="25400" dir="13500000">
              <a:srgbClr val="000000">
                <a:alpha val="75000"/>
              </a:srgbClr>
            </a:innerShdw>
            <a:outerShdw blurRad="50800" dist="25400" dir="5400000" rotWithShape="0">
              <a:srgbClr val="000000">
                <a:alpha val="50000"/>
              </a:srgbClr>
            </a:outerShdw>
          </a:effectLst>
          <a:scene3d>
            <a:camera prst="orthographicFront">
              <a:rot lat="0" lon="0" rev="0"/>
            </a:camera>
            <a:lightRig rig="threePt" dir="tl"/>
          </a:scene3d>
          <a:sp3d prstMaterial="dkEdge">
            <a:bevelT w="25400" h="508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tint val="100000"/>
                <a:shade val="30000"/>
                <a:alpha val="100000"/>
                <a:satMod val="255000"/>
                <a:lumMod val="100000"/>
              </a:schemeClr>
            </a:gs>
          </a:gsLst>
          <a:path path="circle">
            <a:fillToRect l="50000" t="-80000" r="50000" b="180000"/>
          </a:path>
        </a:gradFill>
        <a:blipFill rotWithShape="1">
          <a:blip xmlns:r="http://schemas.openxmlformats.org/officeDocument/2006/relationships" r:embed="rId1">
            <a:duotone>
              <a:schemeClr val="phClr">
                <a:lumMod val="80000"/>
              </a:schemeClr>
              <a:schemeClr val="phClr">
                <a:tint val="50000"/>
                <a:lumMod val="1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50E5B8D-78FF-4445-BDF8-D5AFF84F87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TC101790491[[fn=Mylar]]</Template>
  <TotalTime>83</TotalTime>
  <Words>672</Words>
  <Application>Microsoft Office PowerPoint</Application>
  <PresentationFormat>On-screen Show (4:3)</PresentationFormat>
  <Paragraphs>72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Mylar</vt:lpstr>
      <vt:lpstr>The candidates for the 2012 presidential election </vt:lpstr>
      <vt:lpstr>The Candidates:</vt:lpstr>
      <vt:lpstr>Candidates Ideals</vt:lpstr>
      <vt:lpstr>Obama’s Bio:</vt:lpstr>
      <vt:lpstr>Obama Vs. the other candidates</vt:lpstr>
      <vt:lpstr>Mitt Romney Bio</vt:lpstr>
      <vt:lpstr>Smart Art Page Layout</vt:lpstr>
      <vt:lpstr>Picture Layout</vt:lpstr>
      <vt:lpstr>A Two Column Page Layout</vt:lpstr>
      <vt:lpstr>Three Picture Page Layout</vt:lpstr>
      <vt:lpstr>Two Picture Page Layout</vt:lpstr>
    </vt:vector>
  </TitlesOfParts>
  <Company>scasd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Golden Trophy Cup</dc:title>
  <dc:subject/>
  <dc:creator>Brandon Levan</dc:creator>
  <cp:keywords/>
  <dc:description/>
  <cp:lastModifiedBy>Brandon Levan</cp:lastModifiedBy>
  <cp:revision>13</cp:revision>
  <dcterms:created xsi:type="dcterms:W3CDTF">2012-03-28T13:08:56Z</dcterms:created>
  <dcterms:modified xsi:type="dcterms:W3CDTF">2012-03-30T14:35:37Z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TC018572499991</vt:lpwstr>
  </property>
</Properties>
</file>